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80113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1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8116" y="1366399"/>
            <a:ext cx="3438853" cy="467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292423"/>
            <a:ext cx="5448820" cy="458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0443" y="3227994"/>
            <a:ext cx="2352899" cy="448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1701165"/>
            <a:ext cx="9039225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3501390"/>
            <a:ext cx="69723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803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4000" y="3932571"/>
            <a:ext cx="483858" cy="32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80895" y="3923428"/>
            <a:ext cx="529505" cy="34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4188" y="5011428"/>
            <a:ext cx="547764" cy="34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23200" y="5020571"/>
            <a:ext cx="283011" cy="33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44188" y="5002285"/>
            <a:ext cx="292141" cy="34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77506" y="5002285"/>
            <a:ext cx="310400" cy="33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8141" y="5852571"/>
            <a:ext cx="529505" cy="34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78165" y="5962285"/>
            <a:ext cx="538635" cy="34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64989" y="6090285"/>
            <a:ext cx="492988" cy="33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548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3541" y="3336585"/>
            <a:ext cx="526229" cy="333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97477" y="3336585"/>
            <a:ext cx="464836" cy="333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82312" y="4012682"/>
            <a:ext cx="517459" cy="333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97477" y="4012682"/>
            <a:ext cx="517459" cy="333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82312" y="4688780"/>
            <a:ext cx="508688" cy="333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97477" y="4688780"/>
            <a:ext cx="526229" cy="333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82312" y="5373658"/>
            <a:ext cx="526229" cy="333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97477" y="5373658"/>
            <a:ext cx="517459" cy="333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1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11964" y="1690884"/>
            <a:ext cx="571554" cy="35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41512" y="1681339"/>
            <a:ext cx="562028" cy="362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21490" y="2397220"/>
            <a:ext cx="552502" cy="35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41512" y="2387675"/>
            <a:ext cx="562028" cy="362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11964" y="3084466"/>
            <a:ext cx="562028" cy="362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51038" y="3084466"/>
            <a:ext cx="542976" cy="362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11964" y="3790802"/>
            <a:ext cx="504873" cy="35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41512" y="3781257"/>
            <a:ext cx="504873" cy="372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587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52801" y="4403803"/>
            <a:ext cx="462382" cy="311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54510" y="6112918"/>
            <a:ext cx="462382" cy="330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6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7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2158861"/>
            <a:ext cx="7163484" cy="133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6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253997"/>
            <a:ext cx="7173009" cy="2233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2022-08-11T11:22:19Z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