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40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4710" y="3712860"/>
            <a:ext cx="6134685" cy="1297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87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05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73" y="1299405"/>
            <a:ext cx="1628930" cy="391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06959" y="1261247"/>
            <a:ext cx="2486262" cy="448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234261"/>
            <a:ext cx="4696273" cy="2022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930" y="1757680"/>
            <a:ext cx="5000625" cy="1457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630" y="3501390"/>
            <a:ext cx="3781425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397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07672" y="3666882"/>
            <a:ext cx="307070" cy="334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12263" y="4522972"/>
            <a:ext cx="186103" cy="334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45503" y="4522972"/>
            <a:ext cx="521089" cy="334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12507" y="5379063"/>
            <a:ext cx="521089" cy="334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16977" y="6225848"/>
            <a:ext cx="279154" cy="334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87437" y="6225848"/>
            <a:ext cx="521089" cy="344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02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59991" y="2156794"/>
            <a:ext cx="1000220" cy="457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02174" y="3910159"/>
            <a:ext cx="1009746" cy="438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59506" y="5663524"/>
            <a:ext cx="523925" cy="438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41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87995" y="2406593"/>
            <a:ext cx="504873" cy="324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88789" y="2406593"/>
            <a:ext cx="495347" cy="324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68943" y="4219923"/>
            <a:ext cx="514399" cy="324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71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83475" y="3913767"/>
            <a:ext cx="885909" cy="333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40939" y="3913767"/>
            <a:ext cx="895435" cy="333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07929" y="3913767"/>
            <a:ext cx="885909" cy="333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80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442459"/>
            <a:ext cx="2972083" cy="2165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30928" y="1394767"/>
            <a:ext cx="4877265" cy="1325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6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2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50332" y="2168317"/>
            <a:ext cx="1486041" cy="458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64952" y="1318666"/>
            <a:ext cx="1009746" cy="458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5184" y="3867619"/>
            <a:ext cx="6125159" cy="1298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2022-08-11T11:17:30Z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