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5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5114164"/>
            <a:ext cx="6410937" cy="1297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1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28440"/>
            <a:ext cx="6048952" cy="2149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757680"/>
            <a:ext cx="5000625" cy="1457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3501390"/>
            <a:ext cx="4676775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78130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8793" y="4480442"/>
            <a:ext cx="508237" cy="336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4946" y="6127388"/>
            <a:ext cx="482394" cy="32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9624" y="6127388"/>
            <a:ext cx="508237" cy="32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96497" y="6127388"/>
            <a:ext cx="473780" cy="32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9790" y="6127388"/>
            <a:ext cx="499622" cy="32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4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1060" y="1948040"/>
            <a:ext cx="562028" cy="372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4842" y="3769971"/>
            <a:ext cx="304829" cy="372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7819" y="3779510"/>
            <a:ext cx="523925" cy="362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2582" y="3769971"/>
            <a:ext cx="295303" cy="372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07929" y="3769971"/>
            <a:ext cx="562028" cy="372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7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0145" y="3026802"/>
            <a:ext cx="504873" cy="31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6573" y="5612995"/>
            <a:ext cx="190518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88392" y="5612995"/>
            <a:ext cx="514399" cy="31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7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25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168" y="2605548"/>
            <a:ext cx="485821" cy="362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07576" y="2605548"/>
            <a:ext cx="485821" cy="362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7168" y="3721105"/>
            <a:ext cx="495347" cy="362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69649" y="3816452"/>
            <a:ext cx="428665" cy="38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69649" y="3902264"/>
            <a:ext cx="428665" cy="38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4842" y="4827128"/>
            <a:ext cx="495347" cy="352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41071" y="4827128"/>
            <a:ext cx="495347" cy="352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82990" y="5942685"/>
            <a:ext cx="495347" cy="352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93398" y="5933150"/>
            <a:ext cx="495347" cy="362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1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6485" y="3852043"/>
            <a:ext cx="304829" cy="342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8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5062" y="3074921"/>
            <a:ext cx="333406" cy="362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