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32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3880432"/>
            <a:ext cx="780694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4016" y="3880432"/>
            <a:ext cx="942545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5074" y="3880432"/>
            <a:ext cx="942545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9900" y="3880432"/>
            <a:ext cx="771173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118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8" r="12049"/>
          <a:stretch>
            <a:fillRect/>
          </a:stretch>
        </p:blipFill>
        <p:spPr>
          <a:xfrm>
            <a:off x="1390880" y="1973178"/>
            <a:ext cx="10131935" cy="3756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80962" y="4107802"/>
            <a:ext cx="7321388" cy="96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2321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2825672"/>
            <a:ext cx="11520000" cy="3650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962658" y="5018110"/>
            <a:ext cx="2799074" cy="68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008609" y="5018110"/>
            <a:ext cx="2722909" cy="70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43107" y="3161356"/>
            <a:ext cx="437950" cy="27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5256" y="3161356"/>
            <a:ext cx="485553" cy="12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27206" y="2846288"/>
            <a:ext cx="466512" cy="620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10272464" y="2852936"/>
            <a:ext cx="466512" cy="620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7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1818" y="1949052"/>
            <a:ext cx="247537" cy="27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19537" y="2708920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2135560" y="3212976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3575720" y="2780928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4"/>
          <p:cNvSpPr/>
          <p:nvPr/>
        </p:nvSpPr>
        <p:spPr bwMode="white">
          <a:xfrm>
            <a:off x="3719736" y="3212976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4"/>
          <p:cNvSpPr/>
          <p:nvPr/>
        </p:nvSpPr>
        <p:spPr bwMode="white">
          <a:xfrm>
            <a:off x="5231904" y="2780928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4"/>
          <p:cNvSpPr/>
          <p:nvPr/>
        </p:nvSpPr>
        <p:spPr bwMode="white">
          <a:xfrm>
            <a:off x="5375920" y="3212976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4"/>
          <p:cNvSpPr/>
          <p:nvPr/>
        </p:nvSpPr>
        <p:spPr bwMode="white">
          <a:xfrm>
            <a:off x="6888088" y="2780928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6960096" y="321297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8472264" y="2708920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4"/>
          <p:cNvSpPr/>
          <p:nvPr/>
        </p:nvSpPr>
        <p:spPr bwMode="white">
          <a:xfrm>
            <a:off x="8616280" y="3212976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4"/>
          <p:cNvSpPr/>
          <p:nvPr/>
        </p:nvSpPr>
        <p:spPr bwMode="white">
          <a:xfrm>
            <a:off x="10128448" y="2708920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4"/>
          <p:cNvSpPr/>
          <p:nvPr/>
        </p:nvSpPr>
        <p:spPr bwMode="white">
          <a:xfrm>
            <a:off x="10272464" y="3212976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5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28925" y="3398601"/>
            <a:ext cx="4979305" cy="37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4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4271077"/>
            <a:ext cx="4979305" cy="361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98380" y="2376673"/>
            <a:ext cx="199933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07570" y="2376673"/>
            <a:ext cx="199933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88264" y="2367139"/>
            <a:ext cx="628363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88925" y="2872460"/>
            <a:ext cx="618842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07570" y="2881994"/>
            <a:ext cx="199933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07305" y="2872460"/>
            <a:ext cx="609322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98380" y="3377781"/>
            <a:ext cx="199933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79074" y="3377781"/>
            <a:ext cx="637884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16760" y="3387316"/>
            <a:ext cx="199933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98380" y="3892637"/>
            <a:ext cx="199933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79074" y="3883103"/>
            <a:ext cx="637884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88264" y="3883103"/>
            <a:ext cx="628363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98380" y="4388424"/>
            <a:ext cx="199933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98115" y="4388424"/>
            <a:ext cx="618842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78743" y="4388424"/>
            <a:ext cx="637884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37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564904"/>
            <a:ext cx="11520000" cy="303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843004" y="3165499"/>
            <a:ext cx="238016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519301" y="3546830"/>
            <a:ext cx="238016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174856" y="4481856"/>
            <a:ext cx="6912768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9" r="29814" b="21584"/>
          <a:stretch>
            <a:fillRect/>
          </a:stretch>
        </p:blipFill>
        <p:spPr>
          <a:xfrm>
            <a:off x="2851785" y="1844675"/>
            <a:ext cx="5641340" cy="1949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80728"/>
            <a:ext cx="11520000" cy="4062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947186" y="1734068"/>
            <a:ext cx="437950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3302" y="2353905"/>
            <a:ext cx="437950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0426" y="2353905"/>
            <a:ext cx="238016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4790" y="2983278"/>
            <a:ext cx="39986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15087" y="4537638"/>
            <a:ext cx="266578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85203" y="4537638"/>
            <a:ext cx="276099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69698" y="4575782"/>
            <a:ext cx="306157" cy="26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0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52" y="2098841"/>
            <a:ext cx="247537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0380" y="3527124"/>
            <a:ext cx="428429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8429" y="3527124"/>
            <a:ext cx="418909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6479" y="3527124"/>
            <a:ext cx="437950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8578" y="4146047"/>
            <a:ext cx="238016" cy="28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9123" y="4774492"/>
            <a:ext cx="247537" cy="28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1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3851" y="1385662"/>
            <a:ext cx="818776" cy="31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93785" y="2006540"/>
            <a:ext cx="809256" cy="31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2347" y="2799353"/>
            <a:ext cx="247537" cy="27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7471" y="3420231"/>
            <a:ext cx="238016" cy="27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1979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6963" y="1649422"/>
            <a:ext cx="418909" cy="37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2753664"/>
            <a:ext cx="11520000" cy="2403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9388774" y="2982579"/>
            <a:ext cx="428429" cy="37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1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08231" y="1251800"/>
            <a:ext cx="428429" cy="372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429000"/>
            <a:ext cx="11520000" cy="2026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614746" y="4308566"/>
            <a:ext cx="418909" cy="37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9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73950" y="1337251"/>
            <a:ext cx="428429" cy="362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3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38578" y="4121249"/>
            <a:ext cx="247537" cy="28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3520" y="4111716"/>
            <a:ext cx="466512" cy="2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47966" y="4760007"/>
            <a:ext cx="247537" cy="28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57355" y="4760007"/>
            <a:ext cx="466512" cy="2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511824" y="4005064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0"/>
          <p:cNvSpPr/>
          <p:nvPr/>
        </p:nvSpPr>
        <p:spPr bwMode="white">
          <a:xfrm>
            <a:off x="5519936" y="4005064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0"/>
          <p:cNvSpPr/>
          <p:nvPr/>
        </p:nvSpPr>
        <p:spPr bwMode="white">
          <a:xfrm>
            <a:off x="4871864" y="4653136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0"/>
          <p:cNvSpPr/>
          <p:nvPr/>
        </p:nvSpPr>
        <p:spPr bwMode="white">
          <a:xfrm>
            <a:off x="5519936" y="4653136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0"/>
          <p:cNvSpPr/>
          <p:nvPr/>
        </p:nvSpPr>
        <p:spPr bwMode="white">
          <a:xfrm>
            <a:off x="7104112" y="4005064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0"/>
          <p:cNvSpPr/>
          <p:nvPr/>
        </p:nvSpPr>
        <p:spPr bwMode="white">
          <a:xfrm>
            <a:off x="8112224" y="4005064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0"/>
          <p:cNvSpPr/>
          <p:nvPr/>
        </p:nvSpPr>
        <p:spPr bwMode="white">
          <a:xfrm>
            <a:off x="7464152" y="4653136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0"/>
          <p:cNvSpPr/>
          <p:nvPr/>
        </p:nvSpPr>
        <p:spPr bwMode="white">
          <a:xfrm>
            <a:off x="8112224" y="4653136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0"/>
          <p:cNvSpPr/>
          <p:nvPr/>
        </p:nvSpPr>
        <p:spPr bwMode="white">
          <a:xfrm>
            <a:off x="9624392" y="4005064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0"/>
          <p:cNvSpPr/>
          <p:nvPr/>
        </p:nvSpPr>
        <p:spPr bwMode="white">
          <a:xfrm>
            <a:off x="10704512" y="4005064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20"/>
          <p:cNvSpPr/>
          <p:nvPr/>
        </p:nvSpPr>
        <p:spPr bwMode="white">
          <a:xfrm>
            <a:off x="10056440" y="4653136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0"/>
          <p:cNvSpPr/>
          <p:nvPr/>
        </p:nvSpPr>
        <p:spPr bwMode="white">
          <a:xfrm>
            <a:off x="10632504" y="4653136"/>
            <a:ext cx="504056" cy="43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2022-08-13T15:11:55Z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