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8" r:id="rId19"/>
    <p:sldId id="279" r:id="rId20"/>
    <p:sldId id="280" r:id="rId21"/>
    <p:sldId id="281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88" y="32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9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00231" y="2968532"/>
            <a:ext cx="418909" cy="27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0396" y="2968532"/>
            <a:ext cx="437950" cy="27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17685" y="2968532"/>
            <a:ext cx="409388" cy="27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69090" y="2968532"/>
            <a:ext cx="447471" cy="27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81190" y="3731575"/>
            <a:ext cx="447471" cy="27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08958" y="3741113"/>
            <a:ext cx="409388" cy="27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89123" y="3731575"/>
            <a:ext cx="437950" cy="286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78611" y="3731575"/>
            <a:ext cx="380826" cy="27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5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0975" y="2425882"/>
            <a:ext cx="257057" cy="295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0942" y="2425882"/>
            <a:ext cx="247537" cy="286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12429" y="2435428"/>
            <a:ext cx="247537" cy="286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00694" y="3466317"/>
            <a:ext cx="276099" cy="286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42181" y="3466317"/>
            <a:ext cx="266578" cy="286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31669" y="3466317"/>
            <a:ext cx="247537" cy="286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69355" y="3466317"/>
            <a:ext cx="257057" cy="286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1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8991" y="2207537"/>
            <a:ext cx="266578" cy="219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80198" y="2207537"/>
            <a:ext cx="266578" cy="219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40925" y="2207537"/>
            <a:ext cx="266578" cy="210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19471" y="3068960"/>
            <a:ext cx="320145" cy="256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80198" y="3143966"/>
            <a:ext cx="266578" cy="219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60098" y="3191743"/>
            <a:ext cx="348269" cy="237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52560" y="2099046"/>
            <a:ext cx="2035327" cy="1545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0842" y="2318095"/>
            <a:ext cx="2381662" cy="1182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692696"/>
            <a:ext cx="11520000" cy="356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01607" y="3581496"/>
            <a:ext cx="266578" cy="276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53740" y="3629166"/>
            <a:ext cx="247537" cy="2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58269" y="3571962"/>
            <a:ext cx="257057" cy="295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67459" y="3571962"/>
            <a:ext cx="428429" cy="286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95095" y="3571962"/>
            <a:ext cx="257057" cy="295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28186" y="3629166"/>
            <a:ext cx="247537" cy="2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32715" y="3571962"/>
            <a:ext cx="257057" cy="295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51426" y="3571962"/>
            <a:ext cx="437950" cy="295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824" y="4625872"/>
            <a:ext cx="11520000" cy="1628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/>
          <p:cNvSpPr/>
          <p:nvPr/>
        </p:nvSpPr>
        <p:spPr bwMode="white">
          <a:xfrm>
            <a:off x="6094625" y="5244816"/>
            <a:ext cx="276099" cy="28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6846757" y="5301949"/>
            <a:ext cx="247537" cy="190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7532245" y="5244816"/>
            <a:ext cx="266578" cy="28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8274857" y="5292427"/>
            <a:ext cx="266578" cy="209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6"/>
          <p:cNvSpPr/>
          <p:nvPr/>
        </p:nvSpPr>
        <p:spPr bwMode="white">
          <a:xfrm>
            <a:off x="8979385" y="5244816"/>
            <a:ext cx="247537" cy="28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7"/>
          <p:cNvSpPr/>
          <p:nvPr/>
        </p:nvSpPr>
        <p:spPr bwMode="white">
          <a:xfrm>
            <a:off x="10007617" y="5244816"/>
            <a:ext cx="437950" cy="28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1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19404" y="3349342"/>
            <a:ext cx="5232780" cy="180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125" y="140474"/>
            <a:ext cx="11520000" cy="2895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181" y="2660754"/>
            <a:ext cx="11520000" cy="4188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5393428" y="2880186"/>
            <a:ext cx="4731768" cy="372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5821858" y="3567105"/>
            <a:ext cx="5093553" cy="372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204338" y="4263565"/>
            <a:ext cx="2551537" cy="372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1965990" y="5656484"/>
            <a:ext cx="4418042" cy="1201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6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8924" y="2575540"/>
            <a:ext cx="6303379" cy="1141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2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3636" y="2652804"/>
            <a:ext cx="6580556" cy="1784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1415480" y="3356992"/>
            <a:ext cx="6580556" cy="1784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262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84264" y="1893028"/>
            <a:ext cx="238016" cy="277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88264" y="1893028"/>
            <a:ext cx="247537" cy="286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21" t="2793" r="28475" b="21167"/>
          <a:stretch>
            <a:fillRect/>
          </a:stretch>
        </p:blipFill>
        <p:spPr>
          <a:xfrm>
            <a:off x="2851785" y="1844675"/>
            <a:ext cx="5795010" cy="1953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6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595239" y="2004643"/>
            <a:ext cx="437950" cy="285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23008" y="1976045"/>
            <a:ext cx="2665280" cy="352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38578" y="2643313"/>
            <a:ext cx="809256" cy="371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23471" y="2681443"/>
            <a:ext cx="447471" cy="285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42446" y="3358244"/>
            <a:ext cx="409388" cy="276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955371" y="3358244"/>
            <a:ext cx="437950" cy="285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7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8033" y="1967956"/>
            <a:ext cx="809256" cy="36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32727" y="1987052"/>
            <a:ext cx="418909" cy="334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98247" y="1987052"/>
            <a:ext cx="418909" cy="334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51584" y="2636912"/>
            <a:ext cx="1008112" cy="394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99856" y="2636912"/>
            <a:ext cx="799735" cy="372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17421" y="2664954"/>
            <a:ext cx="799735" cy="324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42644" y="3524267"/>
            <a:ext cx="257057" cy="28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47041" y="3524267"/>
            <a:ext cx="247537" cy="28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84264" y="3514719"/>
            <a:ext cx="257057" cy="295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088661" y="3514719"/>
            <a:ext cx="257057" cy="295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193057" y="3514719"/>
            <a:ext cx="257057" cy="295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5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8231" y="2405176"/>
            <a:ext cx="266578" cy="20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04495" y="2414710"/>
            <a:ext cx="247537" cy="190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51239" y="2414710"/>
            <a:ext cx="247537" cy="190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98049" y="2481445"/>
            <a:ext cx="276099" cy="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67338" y="3816156"/>
            <a:ext cx="1589950" cy="27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61752" y="3816156"/>
            <a:ext cx="1599471" cy="27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75206" y="3816156"/>
            <a:ext cx="1580429" cy="27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79140" y="3816156"/>
            <a:ext cx="1580429" cy="27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0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61421" y="1327586"/>
            <a:ext cx="418909" cy="28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32859" y="2013211"/>
            <a:ext cx="447471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32859" y="2794062"/>
            <a:ext cx="447471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65487" y="4193879"/>
            <a:ext cx="361785" cy="266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75272" y="4869981"/>
            <a:ext cx="447471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0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213752" y="2071452"/>
            <a:ext cx="428429" cy="371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50512" y="3663495"/>
            <a:ext cx="428429" cy="371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20688"/>
            <a:ext cx="11520000" cy="3844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87309" y="859171"/>
            <a:ext cx="418909" cy="372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72929" y="3158152"/>
            <a:ext cx="418909" cy="362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922" y="4265832"/>
            <a:ext cx="11520000" cy="2342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625781" y="5246556"/>
            <a:ext cx="428429" cy="371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6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584396" y="2376661"/>
            <a:ext cx="2113586" cy="3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42909" y="2309921"/>
            <a:ext cx="2123107" cy="236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55834" y="2852937"/>
            <a:ext cx="2161190" cy="1869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2022-08-10T03:44:00Z</dcterms:created>
  <dcterms:modified xsi:type="dcterms:W3CDTF">2022-08-13T15:13:18Z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