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679A0A7-98C6-6ADD-0272-EB3A18F1C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3493533"/>
            <a:ext cx="7772400" cy="11049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BD1ABB9-1FEC-30B2-8B17-32268FF70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1196752"/>
            <a:ext cx="7334250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980728"/>
            <a:ext cx="11520000" cy="3089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42194" y="1791198"/>
            <a:ext cx="3646413" cy="333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15285" y="2420505"/>
            <a:ext cx="371305" cy="266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04971" y="2391900"/>
            <a:ext cx="1856528" cy="343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23021" y="3030741"/>
            <a:ext cx="1561388" cy="266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21963" y="3011672"/>
            <a:ext cx="1447140" cy="333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72542" y="3631443"/>
            <a:ext cx="866380" cy="324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24409" y="3612373"/>
            <a:ext cx="2199272" cy="352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2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1107" y="2148942"/>
            <a:ext cx="257057" cy="200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14148" y="2148942"/>
            <a:ext cx="247537" cy="190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89388" y="2139397"/>
            <a:ext cx="257057" cy="209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 flipV="1">
            <a:off x="9202909" y="2132855"/>
            <a:ext cx="277467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00628" y="3046089"/>
            <a:ext cx="238016" cy="190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14148" y="3112898"/>
            <a:ext cx="257057" cy="5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18082" y="3036545"/>
            <a:ext cx="257057" cy="209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 flipV="1">
            <a:off x="9745586" y="3068959"/>
            <a:ext cx="310854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237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1933" y="1885735"/>
            <a:ext cx="238016" cy="258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08826" y="1885735"/>
            <a:ext cx="238016" cy="258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12561" y="1885735"/>
            <a:ext cx="238016" cy="258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80728"/>
            <a:ext cx="11520000" cy="3064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8516" y="2403225"/>
            <a:ext cx="6739651" cy="2393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908720"/>
            <a:ext cx="11520000" cy="3703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3500" y="1775182"/>
            <a:ext cx="3906396" cy="1077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53500" y="3603322"/>
            <a:ext cx="4914508" cy="1409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52736"/>
            <a:ext cx="11520000" cy="2450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9599" y="2511302"/>
            <a:ext cx="7134089" cy="1754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9</cp:revision>
  <dcterms:created xsi:type="dcterms:W3CDTF">2022-08-10T03:44:00Z</dcterms:created>
  <dcterms:modified xsi:type="dcterms:W3CDTF">2022-08-14T02:53:44Z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