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5" r:id="rId7"/>
    <p:sldId id="266" r:id="rId8"/>
    <p:sldId id="26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324" y="6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FFC311F-AEE6-BEF2-2954-5F31BD8C6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" y="3484625"/>
            <a:ext cx="12192000" cy="896862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BD1ABB9-1FEC-30B2-8B17-32268FF70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555" y="980728"/>
            <a:ext cx="7334250" cy="2247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52736"/>
            <a:ext cx="11520000" cy="25778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017872" y="1883384"/>
            <a:ext cx="399867" cy="267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27525" y="2570816"/>
            <a:ext cx="247537" cy="267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37045" y="3267797"/>
            <a:ext cx="228495" cy="257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36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51768" y="1356605"/>
            <a:ext cx="761652" cy="343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441256" y="1356605"/>
            <a:ext cx="399867" cy="343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14876" y="2033813"/>
            <a:ext cx="399867" cy="343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71537" y="2033813"/>
            <a:ext cx="761652" cy="343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28925" y="2749172"/>
            <a:ext cx="599801" cy="267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07768" y="2749172"/>
            <a:ext cx="609322" cy="267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952" y="863976"/>
            <a:ext cx="11520000" cy="25077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67852" y="1769819"/>
            <a:ext cx="409388" cy="352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4.png">
            <a:extLst>
              <a:ext uri="{FF2B5EF4-FFF2-40B4-BE49-F238E27FC236}">
                <a16:creationId xmlns:a16="http://schemas.microsoft.com/office/drawing/2014/main" id="{1590B56A-6533-904D-7CA9-C672F7208A1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3284984"/>
            <a:ext cx="11520000" cy="21777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630691CB-1066-3275-68AD-DDF9B9A49831}"/>
              </a:ext>
            </a:extLst>
          </p:cNvPr>
          <p:cNvSpPr/>
          <p:nvPr/>
        </p:nvSpPr>
        <p:spPr bwMode="white">
          <a:xfrm>
            <a:off x="7665730" y="3456914"/>
            <a:ext cx="409388" cy="353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38193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73615" y="3405319"/>
            <a:ext cx="1113917" cy="923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19736" y="3501008"/>
            <a:ext cx="1584176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>
            <a:extLst>
              <a:ext uri="{FF2B5EF4-FFF2-40B4-BE49-F238E27FC236}">
                <a16:creationId xmlns:a16="http://schemas.microsoft.com/office/drawing/2014/main" id="{78E42F34-FC51-8C97-978E-6AB02B60FD51}"/>
              </a:ext>
            </a:extLst>
          </p:cNvPr>
          <p:cNvSpPr/>
          <p:nvPr/>
        </p:nvSpPr>
        <p:spPr bwMode="white">
          <a:xfrm>
            <a:off x="7032104" y="3356992"/>
            <a:ext cx="4248472" cy="1080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542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23537" y="2091864"/>
            <a:ext cx="238016" cy="257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33057" y="2779168"/>
            <a:ext cx="238016" cy="267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23537" y="3466472"/>
            <a:ext cx="247537" cy="267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>
            <a:extLst>
              <a:ext uri="{FF2B5EF4-FFF2-40B4-BE49-F238E27FC236}">
                <a16:creationId xmlns:a16="http://schemas.microsoft.com/office/drawing/2014/main" id="{CCB002EA-1EDB-A399-8EE5-A088C1060EB8}"/>
              </a:ext>
            </a:extLst>
          </p:cNvPr>
          <p:cNvSpPr/>
          <p:nvPr/>
        </p:nvSpPr>
        <p:spPr bwMode="white">
          <a:xfrm>
            <a:off x="9840416" y="2060848"/>
            <a:ext cx="439943" cy="314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>
            <a:extLst>
              <a:ext uri="{FF2B5EF4-FFF2-40B4-BE49-F238E27FC236}">
                <a16:creationId xmlns:a16="http://schemas.microsoft.com/office/drawing/2014/main" id="{FD019EAC-437C-4312-DE25-68C9EC275739}"/>
              </a:ext>
            </a:extLst>
          </p:cNvPr>
          <p:cNvSpPr/>
          <p:nvPr/>
        </p:nvSpPr>
        <p:spPr bwMode="white">
          <a:xfrm>
            <a:off x="9768408" y="2780928"/>
            <a:ext cx="439943" cy="314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">
            <a:extLst>
              <a:ext uri="{FF2B5EF4-FFF2-40B4-BE49-F238E27FC236}">
                <a16:creationId xmlns:a16="http://schemas.microsoft.com/office/drawing/2014/main" id="{EA76100C-3BD4-23B5-490E-04CABE4A08EE}"/>
              </a:ext>
            </a:extLst>
          </p:cNvPr>
          <p:cNvSpPr/>
          <p:nvPr/>
        </p:nvSpPr>
        <p:spPr bwMode="white">
          <a:xfrm>
            <a:off x="9768408" y="3429000"/>
            <a:ext cx="439943" cy="314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9</cp:revision>
  <dcterms:created xsi:type="dcterms:W3CDTF">2022-08-10T03:44:00Z</dcterms:created>
  <dcterms:modified xsi:type="dcterms:W3CDTF">2022-08-14T02:53:52Z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