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0AAC53-48FE-6E8A-1D44-76BF06C66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" y="3546372"/>
            <a:ext cx="12192000" cy="10613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D1ABB9-1FEC-30B2-8B17-32268FF7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626" y="980728"/>
            <a:ext cx="733425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2656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861048"/>
            <a:ext cx="11520000" cy="2124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3" name="Rectangle 2"/>
          <p:cNvSpPr/>
          <p:nvPr/>
        </p:nvSpPr>
        <p:spPr bwMode="white">
          <a:xfrm>
            <a:off x="2351584" y="1628800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2"/>
          <p:cNvSpPr/>
          <p:nvPr/>
        </p:nvSpPr>
        <p:spPr bwMode="white">
          <a:xfrm>
            <a:off x="839416" y="2132856"/>
            <a:ext cx="1656184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2"/>
          <p:cNvSpPr/>
          <p:nvPr/>
        </p:nvSpPr>
        <p:spPr bwMode="white">
          <a:xfrm>
            <a:off x="5951984" y="1556792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2"/>
          <p:cNvSpPr/>
          <p:nvPr/>
        </p:nvSpPr>
        <p:spPr bwMode="white">
          <a:xfrm>
            <a:off x="3719736" y="2132856"/>
            <a:ext cx="316835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2"/>
          <p:cNvSpPr/>
          <p:nvPr/>
        </p:nvSpPr>
        <p:spPr bwMode="white">
          <a:xfrm>
            <a:off x="9624392" y="1484784"/>
            <a:ext cx="57606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2"/>
          <p:cNvSpPr/>
          <p:nvPr/>
        </p:nvSpPr>
        <p:spPr bwMode="white">
          <a:xfrm>
            <a:off x="7464152" y="2132856"/>
            <a:ext cx="338437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2"/>
          <p:cNvSpPr/>
          <p:nvPr/>
        </p:nvSpPr>
        <p:spPr bwMode="white">
          <a:xfrm>
            <a:off x="2279576" y="3933056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551384" y="4365104"/>
            <a:ext cx="194421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2"/>
          <p:cNvSpPr/>
          <p:nvPr/>
        </p:nvSpPr>
        <p:spPr bwMode="white">
          <a:xfrm>
            <a:off x="5951984" y="3861048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x</a:t>
            </a:r>
          </a:p>
        </p:txBody>
      </p:sp>
      <p:sp useBgFill="1">
        <p:nvSpPr>
          <p:cNvPr id="52" name="Rectangle 2"/>
          <p:cNvSpPr/>
          <p:nvPr/>
        </p:nvSpPr>
        <p:spPr bwMode="white">
          <a:xfrm>
            <a:off x="3791744" y="4365104"/>
            <a:ext cx="316835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x</a:t>
            </a:r>
          </a:p>
        </p:txBody>
      </p:sp>
      <p:sp useBgFill="1">
        <p:nvSpPr>
          <p:cNvPr id="53" name="Rectangle 2"/>
          <p:cNvSpPr/>
          <p:nvPr/>
        </p:nvSpPr>
        <p:spPr bwMode="white">
          <a:xfrm>
            <a:off x="9984432" y="3861048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x</a:t>
            </a:r>
          </a:p>
        </p:txBody>
      </p:sp>
      <p:sp useBgFill="1">
        <p:nvSpPr>
          <p:cNvPr id="54" name="Rectangle 2"/>
          <p:cNvSpPr/>
          <p:nvPr/>
        </p:nvSpPr>
        <p:spPr bwMode="white">
          <a:xfrm>
            <a:off x="7248128" y="4365104"/>
            <a:ext cx="367240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227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5657" y="1979973"/>
            <a:ext cx="257057" cy="210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3161" y="2027769"/>
            <a:ext cx="312215" cy="29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13277" y="1979973"/>
            <a:ext cx="257057" cy="210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6136" y="2811620"/>
            <a:ext cx="308880" cy="230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62269" y="2773383"/>
            <a:ext cx="257057" cy="200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03756" y="2773383"/>
            <a:ext cx="257057" cy="200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20688"/>
            <a:ext cx="11520000" cy="3584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5508" y="3318426"/>
            <a:ext cx="9858460" cy="109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24" y="4553864"/>
            <a:ext cx="11520000" cy="1579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55440" y="5157192"/>
            <a:ext cx="9858460" cy="109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2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1719" y="1709596"/>
            <a:ext cx="6974521" cy="128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宽屏</PresentationFormat>
  <Paragraphs>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