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126FD0-0A2D-AC1C-1A74-E15FE10BE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34" y="3717032"/>
            <a:ext cx="8077200" cy="9144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341ECDC-C204-8A8B-7E9C-F9C1D044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12192000" cy="2230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2239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8857F780-0AFE-DC7A-397A-99AABA5BAD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32" y="2897680"/>
            <a:ext cx="11520000" cy="334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5">
            <a:extLst>
              <a:ext uri="{FF2B5EF4-FFF2-40B4-BE49-F238E27FC236}">
                <a16:creationId xmlns:a16="http://schemas.microsoft.com/office/drawing/2014/main" id="{2F689196-761E-4C08-0083-4206F4C10CDE}"/>
              </a:ext>
            </a:extLst>
          </p:cNvPr>
          <p:cNvSpPr/>
          <p:nvPr/>
        </p:nvSpPr>
        <p:spPr bwMode="white">
          <a:xfrm>
            <a:off x="1415480" y="4365104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5">
            <a:extLst>
              <a:ext uri="{FF2B5EF4-FFF2-40B4-BE49-F238E27FC236}">
                <a16:creationId xmlns:a16="http://schemas.microsoft.com/office/drawing/2014/main" id="{D92C3CAF-D5FC-3703-63C3-25F99D4C299D}"/>
              </a:ext>
            </a:extLst>
          </p:cNvPr>
          <p:cNvSpPr/>
          <p:nvPr/>
        </p:nvSpPr>
        <p:spPr bwMode="white">
          <a:xfrm>
            <a:off x="2351584" y="4437112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F2F6E665-91F0-C082-F1CE-EFD54274812E}"/>
              </a:ext>
            </a:extLst>
          </p:cNvPr>
          <p:cNvSpPr/>
          <p:nvPr/>
        </p:nvSpPr>
        <p:spPr bwMode="white">
          <a:xfrm>
            <a:off x="3503712" y="4365104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D530D832-9FDF-7A9D-962E-98ADBBA68444}"/>
              </a:ext>
            </a:extLst>
          </p:cNvPr>
          <p:cNvSpPr/>
          <p:nvPr/>
        </p:nvSpPr>
        <p:spPr bwMode="white">
          <a:xfrm>
            <a:off x="1271464" y="4941168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54795131-32E8-B9B9-55EB-1612E6BDC4AF}"/>
              </a:ext>
            </a:extLst>
          </p:cNvPr>
          <p:cNvSpPr/>
          <p:nvPr/>
        </p:nvSpPr>
        <p:spPr bwMode="white">
          <a:xfrm>
            <a:off x="2423592" y="4869160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37361A71-19CC-2B17-762A-E328F2BDCAD0}"/>
              </a:ext>
            </a:extLst>
          </p:cNvPr>
          <p:cNvSpPr/>
          <p:nvPr/>
        </p:nvSpPr>
        <p:spPr bwMode="white">
          <a:xfrm>
            <a:off x="3503712" y="4941168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5BE5DA5A-844B-BEB7-33B1-FAE7E3FCAE76}"/>
              </a:ext>
            </a:extLst>
          </p:cNvPr>
          <p:cNvSpPr/>
          <p:nvPr/>
        </p:nvSpPr>
        <p:spPr bwMode="white">
          <a:xfrm>
            <a:off x="1343472" y="5517232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E59E1493-A317-D57D-44A4-37064DAA4787}"/>
              </a:ext>
            </a:extLst>
          </p:cNvPr>
          <p:cNvSpPr/>
          <p:nvPr/>
        </p:nvSpPr>
        <p:spPr bwMode="white">
          <a:xfrm>
            <a:off x="2423592" y="5517232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FDCC1069-993D-1740-50D8-6F2DDEB0D0D4}"/>
              </a:ext>
            </a:extLst>
          </p:cNvPr>
          <p:cNvSpPr/>
          <p:nvPr/>
        </p:nvSpPr>
        <p:spPr bwMode="white">
          <a:xfrm>
            <a:off x="3503712" y="5445224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A383D023-0CB3-63F8-8F0B-9E2AB548B4E1}"/>
              </a:ext>
            </a:extLst>
          </p:cNvPr>
          <p:cNvSpPr/>
          <p:nvPr/>
        </p:nvSpPr>
        <p:spPr bwMode="white">
          <a:xfrm>
            <a:off x="5879976" y="3573016"/>
            <a:ext cx="40324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D254BB7E-7CAB-EDF9-C13C-FA3EFCB2B08C}"/>
              </a:ext>
            </a:extLst>
          </p:cNvPr>
          <p:cNvSpPr/>
          <p:nvPr/>
        </p:nvSpPr>
        <p:spPr bwMode="white">
          <a:xfrm>
            <a:off x="5591944" y="4869160"/>
            <a:ext cx="40324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BDDD7956-0FDA-B587-86B8-EFC60A0B531E}"/>
              </a:ext>
            </a:extLst>
          </p:cNvPr>
          <p:cNvSpPr/>
          <p:nvPr/>
        </p:nvSpPr>
        <p:spPr bwMode="white">
          <a:xfrm>
            <a:off x="5303912" y="5733256"/>
            <a:ext cx="40324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5768" y="2729687"/>
            <a:ext cx="3351272" cy="57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5">
            <a:extLst>
              <a:ext uri="{FF2B5EF4-FFF2-40B4-BE49-F238E27FC236}">
                <a16:creationId xmlns:a16="http://schemas.microsoft.com/office/drawing/2014/main" id="{35E7AC10-A0E6-364B-764B-87D0DB11485C}"/>
              </a:ext>
            </a:extLst>
          </p:cNvPr>
          <p:cNvSpPr/>
          <p:nvPr/>
        </p:nvSpPr>
        <p:spPr bwMode="white">
          <a:xfrm>
            <a:off x="8688288" y="2636912"/>
            <a:ext cx="445531" cy="36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45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0169" y="4042580"/>
            <a:ext cx="8025917" cy="352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600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7079" y="4005751"/>
            <a:ext cx="4750809" cy="352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