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4217DA-AE4E-C26C-64C9-982368D9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32" y="3356992"/>
            <a:ext cx="8134350" cy="11620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41ECDC-C204-8A8B-7E9C-F9C1D044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12192000" cy="2230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3258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98988" y="2841716"/>
            <a:ext cx="238016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9269" y="3518174"/>
            <a:ext cx="3160859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77072"/>
            <a:ext cx="11520000" cy="1946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684771" y="4258392"/>
            <a:ext cx="247537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619779" y="4945501"/>
            <a:ext cx="2199272" cy="31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855812" y="4945501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829564" y="5565808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4923779" y="5565808"/>
            <a:ext cx="41890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594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177" y="2483455"/>
            <a:ext cx="4741289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793" y="3171522"/>
            <a:ext cx="999669" cy="31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3171522"/>
            <a:ext cx="980628" cy="31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3629937"/>
            <a:ext cx="999669" cy="31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0793" y="3629937"/>
            <a:ext cx="999669" cy="32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3355" y="3629937"/>
            <a:ext cx="999669" cy="31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2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3617142"/>
            <a:ext cx="5112595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