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BBD627-BD66-88CA-B8D0-934C5188B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3315346"/>
            <a:ext cx="8791575" cy="13430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4890C6E-1ED8-4AC8-E3AC-4BC3867E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836712"/>
            <a:ext cx="827722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194" y="837733"/>
            <a:ext cx="11520000" cy="2891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9003" y="1820598"/>
            <a:ext cx="399867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35003" y="1791971"/>
            <a:ext cx="752132" cy="333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9896" y="2564904"/>
            <a:ext cx="228495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1780" y="3309210"/>
            <a:ext cx="390347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>
            <a:extLst>
              <a:ext uri="{FF2B5EF4-FFF2-40B4-BE49-F238E27FC236}">
                <a16:creationId xmlns:a16="http://schemas.microsoft.com/office/drawing/2014/main" id="{5D9C7426-2C55-7EC6-433A-C3049F2836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658" y="3474765"/>
            <a:ext cx="11520000" cy="1938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5A88C9B7-280D-DA96-D2FC-D0C62570AE63}"/>
              </a:ext>
            </a:extLst>
          </p:cNvPr>
          <p:cNvSpPr/>
          <p:nvPr/>
        </p:nvSpPr>
        <p:spPr bwMode="white">
          <a:xfrm>
            <a:off x="2293443" y="4783054"/>
            <a:ext cx="257057" cy="20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1DB6F114-CD65-348D-ABFA-97F224426FD2}"/>
              </a:ext>
            </a:extLst>
          </p:cNvPr>
          <p:cNvSpPr/>
          <p:nvPr/>
        </p:nvSpPr>
        <p:spPr bwMode="white">
          <a:xfrm>
            <a:off x="5073476" y="4783054"/>
            <a:ext cx="266578" cy="20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2930C7F8-0458-5A07-2A5E-50D4B8CE8431}"/>
              </a:ext>
            </a:extLst>
          </p:cNvPr>
          <p:cNvSpPr/>
          <p:nvPr/>
        </p:nvSpPr>
        <p:spPr bwMode="white">
          <a:xfrm>
            <a:off x="9405377" y="4821252"/>
            <a:ext cx="278673" cy="21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7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8363" y="3556120"/>
            <a:ext cx="1542347" cy="148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3741350"/>
            <a:ext cx="790214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603" y="3741350"/>
            <a:ext cx="942545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5140" y="3741350"/>
            <a:ext cx="942545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36132" y="3741350"/>
            <a:ext cx="780694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5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69090" y="3569452"/>
            <a:ext cx="456991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0628" y="4408807"/>
            <a:ext cx="742611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9157" y="4418345"/>
            <a:ext cx="742611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7685" y="4408807"/>
            <a:ext cx="742611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45256" y="4418345"/>
            <a:ext cx="742611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