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5" r:id="rId6"/>
    <p:sldId id="26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3B9C5C-0350-EBF2-481E-A29E19E20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3861048"/>
            <a:ext cx="7200900" cy="9144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4890C6E-1ED8-4AC8-E3AC-4BC3867EB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340768"/>
            <a:ext cx="8277225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60" y="935984"/>
            <a:ext cx="11520000" cy="1072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F4AE1E90-44DB-2CDE-8455-D92A08E86A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772816"/>
            <a:ext cx="11520000" cy="3786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125A311C-F896-AB7E-6E56-3508051B66D2}"/>
              </a:ext>
            </a:extLst>
          </p:cNvPr>
          <p:cNvSpPr/>
          <p:nvPr/>
        </p:nvSpPr>
        <p:spPr bwMode="white">
          <a:xfrm>
            <a:off x="8804591" y="4853422"/>
            <a:ext cx="428429" cy="362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548680"/>
            <a:ext cx="11520000" cy="234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1604973B-3050-E4B6-B39C-F3A89830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808" y="2681656"/>
            <a:ext cx="11520000" cy="3992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F6601944-FAAB-5621-23A7-C9040D88CB20}"/>
              </a:ext>
            </a:extLst>
          </p:cNvPr>
          <p:cNvSpPr/>
          <p:nvPr/>
        </p:nvSpPr>
        <p:spPr bwMode="white">
          <a:xfrm>
            <a:off x="1466378" y="4854245"/>
            <a:ext cx="2456330" cy="50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F1B3861E-3910-9C53-967A-EB3476CDAA0B}"/>
              </a:ext>
            </a:extLst>
          </p:cNvPr>
          <p:cNvSpPr/>
          <p:nvPr/>
        </p:nvSpPr>
        <p:spPr bwMode="white">
          <a:xfrm>
            <a:off x="6017254" y="4825659"/>
            <a:ext cx="2361123" cy="55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671" y="791968"/>
            <a:ext cx="11520000" cy="1126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0B6ED552-6755-7BD2-B89E-52CF911553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700808"/>
            <a:ext cx="11520000" cy="371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C62A4B5-2EC7-6582-D970-09D78E11164A}"/>
              </a:ext>
            </a:extLst>
          </p:cNvPr>
          <p:cNvSpPr/>
          <p:nvPr/>
        </p:nvSpPr>
        <p:spPr bwMode="white">
          <a:xfrm>
            <a:off x="1839624" y="4821293"/>
            <a:ext cx="390347" cy="31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