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C46930C-27FE-B4B2-ADB0-6DDB5318D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3717032"/>
            <a:ext cx="7458075" cy="1028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4890C6E-1ED8-4AC8-E3AC-4BC3867EB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1196752"/>
            <a:ext cx="8277225" cy="2419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60" y="863976"/>
            <a:ext cx="11520000" cy="1031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1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844824"/>
            <a:ext cx="11520000" cy="3340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Rectangle 2"/>
          <p:cNvSpPr/>
          <p:nvPr/>
        </p:nvSpPr>
        <p:spPr bwMode="white">
          <a:xfrm>
            <a:off x="3215680" y="2564904"/>
            <a:ext cx="390347" cy="26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/>
          <p:cNvSpPr/>
          <p:nvPr/>
        </p:nvSpPr>
        <p:spPr bwMode="white">
          <a:xfrm>
            <a:off x="1703512" y="3068960"/>
            <a:ext cx="414046" cy="375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"/>
          <p:cNvSpPr/>
          <p:nvPr/>
        </p:nvSpPr>
        <p:spPr bwMode="white">
          <a:xfrm>
            <a:off x="5087888" y="3068960"/>
            <a:ext cx="414046" cy="375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"/>
          <p:cNvSpPr/>
          <p:nvPr/>
        </p:nvSpPr>
        <p:spPr bwMode="white">
          <a:xfrm>
            <a:off x="9696400" y="2564904"/>
            <a:ext cx="390347" cy="26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"/>
          <p:cNvSpPr/>
          <p:nvPr/>
        </p:nvSpPr>
        <p:spPr bwMode="white">
          <a:xfrm>
            <a:off x="8832304" y="2708920"/>
            <a:ext cx="390347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"/>
          <p:cNvSpPr/>
          <p:nvPr/>
        </p:nvSpPr>
        <p:spPr bwMode="white">
          <a:xfrm>
            <a:off x="8472264" y="3212976"/>
            <a:ext cx="390347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"/>
          <p:cNvSpPr/>
          <p:nvPr/>
        </p:nvSpPr>
        <p:spPr bwMode="white">
          <a:xfrm>
            <a:off x="8328248" y="3717032"/>
            <a:ext cx="390347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"/>
          <p:cNvSpPr/>
          <p:nvPr/>
        </p:nvSpPr>
        <p:spPr bwMode="white">
          <a:xfrm>
            <a:off x="8400256" y="4221088"/>
            <a:ext cx="390347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"/>
          <p:cNvSpPr/>
          <p:nvPr/>
        </p:nvSpPr>
        <p:spPr bwMode="white">
          <a:xfrm>
            <a:off x="8904312" y="4653136"/>
            <a:ext cx="390347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2"/>
          <p:cNvSpPr/>
          <p:nvPr/>
        </p:nvSpPr>
        <p:spPr bwMode="white">
          <a:xfrm>
            <a:off x="9696400" y="4797152"/>
            <a:ext cx="390347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2"/>
          <p:cNvSpPr/>
          <p:nvPr/>
        </p:nvSpPr>
        <p:spPr bwMode="white">
          <a:xfrm>
            <a:off x="10488488" y="4725144"/>
            <a:ext cx="390347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2"/>
          <p:cNvSpPr/>
          <p:nvPr/>
        </p:nvSpPr>
        <p:spPr bwMode="white">
          <a:xfrm>
            <a:off x="10920536" y="4149080"/>
            <a:ext cx="390347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2"/>
          <p:cNvSpPr/>
          <p:nvPr/>
        </p:nvSpPr>
        <p:spPr bwMode="white">
          <a:xfrm>
            <a:off x="10920536" y="3140968"/>
            <a:ext cx="390347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2"/>
          <p:cNvSpPr/>
          <p:nvPr/>
        </p:nvSpPr>
        <p:spPr bwMode="white">
          <a:xfrm>
            <a:off x="10488488" y="2708920"/>
            <a:ext cx="390347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2"/>
          <p:cNvSpPr/>
          <p:nvPr/>
        </p:nvSpPr>
        <p:spPr bwMode="white">
          <a:xfrm>
            <a:off x="5447928" y="3573016"/>
            <a:ext cx="93610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2"/>
          <p:cNvSpPr/>
          <p:nvPr/>
        </p:nvSpPr>
        <p:spPr bwMode="white">
          <a:xfrm>
            <a:off x="5015880" y="4149080"/>
            <a:ext cx="93610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2"/>
          <p:cNvSpPr/>
          <p:nvPr/>
        </p:nvSpPr>
        <p:spPr bwMode="white">
          <a:xfrm>
            <a:off x="1703512" y="4725144"/>
            <a:ext cx="648072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0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1520" y="3093170"/>
            <a:ext cx="7978314" cy="601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8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1652" y="3294637"/>
            <a:ext cx="399867" cy="267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47966" y="3294637"/>
            <a:ext cx="418909" cy="267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57752" y="3867387"/>
            <a:ext cx="390347" cy="267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43173" y="3867387"/>
            <a:ext cx="418909" cy="267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079776" y="3212976"/>
            <a:ext cx="418909" cy="411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7"/>
          <p:cNvSpPr/>
          <p:nvPr/>
        </p:nvSpPr>
        <p:spPr bwMode="white">
          <a:xfrm>
            <a:off x="5159896" y="3212976"/>
            <a:ext cx="418909" cy="411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7"/>
          <p:cNvSpPr/>
          <p:nvPr/>
        </p:nvSpPr>
        <p:spPr bwMode="white">
          <a:xfrm>
            <a:off x="4439816" y="3789040"/>
            <a:ext cx="418909" cy="411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7"/>
          <p:cNvSpPr/>
          <p:nvPr/>
        </p:nvSpPr>
        <p:spPr bwMode="white">
          <a:xfrm>
            <a:off x="5231904" y="3717032"/>
            <a:ext cx="418909" cy="411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7"/>
          <p:cNvSpPr/>
          <p:nvPr/>
        </p:nvSpPr>
        <p:spPr bwMode="white">
          <a:xfrm>
            <a:off x="6744072" y="3140968"/>
            <a:ext cx="418909" cy="411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7"/>
          <p:cNvSpPr/>
          <p:nvPr/>
        </p:nvSpPr>
        <p:spPr bwMode="white">
          <a:xfrm>
            <a:off x="7752184" y="3140968"/>
            <a:ext cx="418909" cy="411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7"/>
          <p:cNvSpPr/>
          <p:nvPr/>
        </p:nvSpPr>
        <p:spPr bwMode="white">
          <a:xfrm>
            <a:off x="7032104" y="3717032"/>
            <a:ext cx="418909" cy="411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7"/>
          <p:cNvSpPr/>
          <p:nvPr/>
        </p:nvSpPr>
        <p:spPr bwMode="white">
          <a:xfrm>
            <a:off x="7824192" y="3717032"/>
            <a:ext cx="418909" cy="411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7"/>
          <p:cNvSpPr/>
          <p:nvPr/>
        </p:nvSpPr>
        <p:spPr bwMode="white">
          <a:xfrm>
            <a:off x="9336360" y="3140968"/>
            <a:ext cx="418909" cy="411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17"/>
          <p:cNvSpPr/>
          <p:nvPr/>
        </p:nvSpPr>
        <p:spPr bwMode="white">
          <a:xfrm>
            <a:off x="10272464" y="3212976"/>
            <a:ext cx="418909" cy="411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17"/>
          <p:cNvSpPr/>
          <p:nvPr/>
        </p:nvSpPr>
        <p:spPr bwMode="white">
          <a:xfrm>
            <a:off x="9552384" y="3789040"/>
            <a:ext cx="418909" cy="411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17"/>
          <p:cNvSpPr/>
          <p:nvPr/>
        </p:nvSpPr>
        <p:spPr bwMode="white">
          <a:xfrm>
            <a:off x="10344472" y="3789040"/>
            <a:ext cx="418909" cy="411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9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Rectangle 4"/>
          <p:cNvSpPr/>
          <p:nvPr/>
        </p:nvSpPr>
        <p:spPr bwMode="white">
          <a:xfrm>
            <a:off x="2690776" y="3380378"/>
            <a:ext cx="104727" cy="400895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4"/>
          <p:cNvSpPr/>
          <p:nvPr/>
        </p:nvSpPr>
        <p:spPr bwMode="white">
          <a:xfrm flipH="1">
            <a:off x="5015879" y="3356992"/>
            <a:ext cx="288031" cy="360039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4"/>
          <p:cNvSpPr/>
          <p:nvPr/>
        </p:nvSpPr>
        <p:spPr bwMode="white">
          <a:xfrm flipH="1">
            <a:off x="7464152" y="3356992"/>
            <a:ext cx="432048" cy="144017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4"/>
          <p:cNvSpPr/>
          <p:nvPr/>
        </p:nvSpPr>
        <p:spPr bwMode="white">
          <a:xfrm flipH="1">
            <a:off x="10416480" y="3356992"/>
            <a:ext cx="288032" cy="360040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