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64" y="60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4B9B06-C43E-7CDB-0C59-439537D0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717032"/>
            <a:ext cx="10734675" cy="10477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268760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2995196"/>
            <a:ext cx="418909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0876" y="2995196"/>
            <a:ext cx="418909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4198" y="2995196"/>
            <a:ext cx="409388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97520" y="2995196"/>
            <a:ext cx="371305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7553" y="3643123"/>
            <a:ext cx="409388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0876" y="3643123"/>
            <a:ext cx="418909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65090" y="3643123"/>
            <a:ext cx="418909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87933" y="3643123"/>
            <a:ext cx="409388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014260"/>
            <a:ext cx="228495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661" y="2004726"/>
            <a:ext cx="238016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4198" y="2004726"/>
            <a:ext cx="238016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7140" y="2662522"/>
            <a:ext cx="238016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5338" y="2662522"/>
            <a:ext cx="238016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6396" y="2662522"/>
            <a:ext cx="238016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3679386"/>
            <a:ext cx="7719673" cy="183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507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2086" y="1825086"/>
            <a:ext cx="3183169" cy="222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4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7498710" y="3717913"/>
            <a:ext cx="437950" cy="276171"/>
          </a:xfrm>
          <a:prstGeom prst="rect">
            <a:avLst/>
          </a:prstGeom>
          <a:solidFill>
            <a:srgbClr val="D2F3D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10012165" y="3717913"/>
            <a:ext cx="447471" cy="276171"/>
          </a:xfrm>
          <a:prstGeom prst="rect">
            <a:avLst/>
          </a:prstGeom>
          <a:solidFill>
            <a:srgbClr val="D2F3D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