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6FD"/>
    <a:srgbClr val="FFFCCC"/>
    <a:srgbClr val="FDE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F6D13B2-8C01-E240-5F3C-C23D2F13D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3645024"/>
            <a:ext cx="11687175" cy="9144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6DD3A7E-F614-5FC9-B45D-62EE282B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340768"/>
            <a:ext cx="1027747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1043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776" y="1745552"/>
            <a:ext cx="11520000" cy="3551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511238" y="3040388"/>
            <a:ext cx="428429" cy="26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872362" y="3040388"/>
            <a:ext cx="428429" cy="26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271569" y="3040388"/>
            <a:ext cx="390347" cy="26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0346742" y="3040388"/>
            <a:ext cx="418909" cy="26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511238" y="3744931"/>
            <a:ext cx="409388" cy="26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872362" y="3744931"/>
            <a:ext cx="428429" cy="26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7243007" y="3744931"/>
            <a:ext cx="418909" cy="26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10346742" y="3744931"/>
            <a:ext cx="418909" cy="26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2501718" y="4449474"/>
            <a:ext cx="418909" cy="2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4872362" y="4449474"/>
            <a:ext cx="371305" cy="26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7243007" y="4449474"/>
            <a:ext cx="238016" cy="26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3"/>
          <p:cNvSpPr/>
          <p:nvPr/>
        </p:nvSpPr>
        <p:spPr bwMode="white">
          <a:xfrm>
            <a:off x="10346742" y="4449474"/>
            <a:ext cx="418909" cy="26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1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6146776" y="2195758"/>
            <a:ext cx="247537" cy="276555"/>
          </a:xfrm>
          <a:prstGeom prst="rect">
            <a:avLst/>
          </a:prstGeom>
          <a:solidFill>
            <a:srgbClr val="E6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10497719" y="2195758"/>
            <a:ext cx="247537" cy="276555"/>
          </a:xfrm>
          <a:prstGeom prst="rect">
            <a:avLst/>
          </a:prstGeom>
          <a:solidFill>
            <a:srgbClr val="E6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2443239" y="2729797"/>
            <a:ext cx="247537" cy="276555"/>
          </a:xfrm>
          <a:prstGeom prst="rect">
            <a:avLst/>
          </a:prstGeom>
          <a:solidFill>
            <a:srgbClr val="FDE6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10164495" y="2729797"/>
            <a:ext cx="266578" cy="276555"/>
          </a:xfrm>
          <a:prstGeom prst="rect">
            <a:avLst/>
          </a:prstGeom>
          <a:solidFill>
            <a:srgbClr val="FDE6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1776793" y="3273372"/>
            <a:ext cx="247537" cy="276555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5632661" y="3282908"/>
            <a:ext cx="257057" cy="257482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2825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8599" y="2219072"/>
            <a:ext cx="5885009" cy="1830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84" r="23414"/>
          <a:stretch>
            <a:fillRect/>
          </a:stretch>
        </p:blipFill>
        <p:spPr>
          <a:xfrm>
            <a:off x="839416" y="4077072"/>
            <a:ext cx="8822761" cy="1961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048344" y="4678545"/>
            <a:ext cx="5510624" cy="132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29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62508" y="3199319"/>
            <a:ext cx="4649452" cy="1426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