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1E4E01-159B-8670-6CDC-76E49B6B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668053"/>
            <a:ext cx="8705850" cy="13430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0768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19536" y="2996952"/>
            <a:ext cx="533223" cy="410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0611" y="3083141"/>
            <a:ext cx="399867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360" y="2924945"/>
            <a:ext cx="399705" cy="501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52892" y="3760394"/>
            <a:ext cx="399867" cy="4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9305" y="3636390"/>
            <a:ext cx="399867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7024" y="3626851"/>
            <a:ext cx="399867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79576" y="407707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63952" y="4149080"/>
            <a:ext cx="399867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17024" y="4161022"/>
            <a:ext cx="399867" cy="33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935984"/>
            <a:ext cx="11520000" cy="672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14FFFCC1-EEFF-0F78-47AA-D7FFE3066D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556792"/>
            <a:ext cx="11520000" cy="353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F6AE870-93CF-93F1-2915-2EB4C7B99F98}"/>
              </a:ext>
            </a:extLst>
          </p:cNvPr>
          <p:cNvSpPr/>
          <p:nvPr/>
        </p:nvSpPr>
        <p:spPr bwMode="white">
          <a:xfrm>
            <a:off x="1315449" y="3063926"/>
            <a:ext cx="9834842" cy="81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3006980"/>
            <a:ext cx="247537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2975" y="3064217"/>
            <a:ext cx="247537" cy="190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9900" y="3016520"/>
            <a:ext cx="257057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1966" y="3006980"/>
            <a:ext cx="447471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48165" y="3655667"/>
            <a:ext cx="1961256" cy="333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23933" y="4180340"/>
            <a:ext cx="1856528" cy="35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>
            <a:extLst>
              <a:ext uri="{FF2B5EF4-FFF2-40B4-BE49-F238E27FC236}">
                <a16:creationId xmlns:a16="http://schemas.microsoft.com/office/drawing/2014/main" id="{42B61030-6072-E89D-CF97-6A26DCA9F282}"/>
              </a:ext>
            </a:extLst>
          </p:cNvPr>
          <p:cNvSpPr/>
          <p:nvPr/>
        </p:nvSpPr>
        <p:spPr bwMode="white">
          <a:xfrm>
            <a:off x="8184232" y="2924944"/>
            <a:ext cx="44747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5">
            <a:extLst>
              <a:ext uri="{FF2B5EF4-FFF2-40B4-BE49-F238E27FC236}">
                <a16:creationId xmlns:a16="http://schemas.microsoft.com/office/drawing/2014/main" id="{43581FB8-9E09-DDC9-3AB7-E8D0867FBCA3}"/>
              </a:ext>
            </a:extLst>
          </p:cNvPr>
          <p:cNvSpPr/>
          <p:nvPr/>
        </p:nvSpPr>
        <p:spPr bwMode="white">
          <a:xfrm>
            <a:off x="8904312" y="2924944"/>
            <a:ext cx="447471" cy="28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1CEAB886-9094-7F95-5ED9-3E6AF322044B}"/>
              </a:ext>
            </a:extLst>
          </p:cNvPr>
          <p:cNvSpPr/>
          <p:nvPr/>
        </p:nvSpPr>
        <p:spPr bwMode="white">
          <a:xfrm>
            <a:off x="9552384" y="2852936"/>
            <a:ext cx="44747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>
            <a:extLst>
              <a:ext uri="{FF2B5EF4-FFF2-40B4-BE49-F238E27FC236}">
                <a16:creationId xmlns:a16="http://schemas.microsoft.com/office/drawing/2014/main" id="{F67ABB3E-F503-F84E-F108-5BD8A6B1B1C2}"/>
              </a:ext>
            </a:extLst>
          </p:cNvPr>
          <p:cNvSpPr/>
          <p:nvPr/>
        </p:nvSpPr>
        <p:spPr bwMode="white">
          <a:xfrm>
            <a:off x="10560496" y="2852936"/>
            <a:ext cx="44747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5">
            <a:extLst>
              <a:ext uri="{FF2B5EF4-FFF2-40B4-BE49-F238E27FC236}">
                <a16:creationId xmlns:a16="http://schemas.microsoft.com/office/drawing/2014/main" id="{BE40BCA8-72D2-F79E-E0B7-56F2D9B93BFC}"/>
              </a:ext>
            </a:extLst>
          </p:cNvPr>
          <p:cNvSpPr/>
          <p:nvPr/>
        </p:nvSpPr>
        <p:spPr bwMode="white">
          <a:xfrm>
            <a:off x="7608168" y="3573016"/>
            <a:ext cx="22322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>
            <a:extLst>
              <a:ext uri="{FF2B5EF4-FFF2-40B4-BE49-F238E27FC236}">
                <a16:creationId xmlns:a16="http://schemas.microsoft.com/office/drawing/2014/main" id="{006B7EE2-7D87-AA6E-7913-18B1360CB6A2}"/>
              </a:ext>
            </a:extLst>
          </p:cNvPr>
          <p:cNvSpPr/>
          <p:nvPr/>
        </p:nvSpPr>
        <p:spPr bwMode="white">
          <a:xfrm>
            <a:off x="8616280" y="4077072"/>
            <a:ext cx="22322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899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FB9A325A-49B1-3BB9-3042-2AA825AEDF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466" y="1745552"/>
            <a:ext cx="11520000" cy="334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0059AEA-4D00-6738-FC01-A07406032C0C}"/>
              </a:ext>
            </a:extLst>
          </p:cNvPr>
          <p:cNvSpPr/>
          <p:nvPr/>
        </p:nvSpPr>
        <p:spPr bwMode="white">
          <a:xfrm>
            <a:off x="3049937" y="2499354"/>
            <a:ext cx="161851" cy="25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0EAE1224-3B3C-29E6-6291-A56D3D60913A}"/>
              </a:ext>
            </a:extLst>
          </p:cNvPr>
          <p:cNvSpPr/>
          <p:nvPr/>
        </p:nvSpPr>
        <p:spPr bwMode="white">
          <a:xfrm>
            <a:off x="9038432" y="2489812"/>
            <a:ext cx="238016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AD6A72CB-A272-AACD-78E6-AFEAEF3C8360}"/>
              </a:ext>
            </a:extLst>
          </p:cNvPr>
          <p:cNvSpPr/>
          <p:nvPr/>
        </p:nvSpPr>
        <p:spPr bwMode="white">
          <a:xfrm>
            <a:off x="2288284" y="3033695"/>
            <a:ext cx="418909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07210308-8443-6007-4449-899F9A43A582}"/>
              </a:ext>
            </a:extLst>
          </p:cNvPr>
          <p:cNvSpPr/>
          <p:nvPr/>
        </p:nvSpPr>
        <p:spPr bwMode="white">
          <a:xfrm>
            <a:off x="3754466" y="3033695"/>
            <a:ext cx="238016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13A30641-EAA0-D386-23B4-A7FCD974FFC9}"/>
              </a:ext>
            </a:extLst>
          </p:cNvPr>
          <p:cNvSpPr/>
          <p:nvPr/>
        </p:nvSpPr>
        <p:spPr bwMode="white">
          <a:xfrm>
            <a:off x="8305342" y="3033695"/>
            <a:ext cx="418909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BBC6F90-C4AC-F4A3-F97C-A0C140804535}"/>
              </a:ext>
            </a:extLst>
          </p:cNvPr>
          <p:cNvSpPr/>
          <p:nvPr/>
        </p:nvSpPr>
        <p:spPr bwMode="white">
          <a:xfrm>
            <a:off x="9762003" y="3033695"/>
            <a:ext cx="247537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E65BAE5-00ED-1601-2F1F-B7F6037E8549}"/>
              </a:ext>
            </a:extLst>
          </p:cNvPr>
          <p:cNvSpPr/>
          <p:nvPr/>
        </p:nvSpPr>
        <p:spPr bwMode="white">
          <a:xfrm>
            <a:off x="2297804" y="3568036"/>
            <a:ext cx="409388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56899BD-43D5-BA66-1A91-E3FE992C139B}"/>
              </a:ext>
            </a:extLst>
          </p:cNvPr>
          <p:cNvSpPr/>
          <p:nvPr/>
        </p:nvSpPr>
        <p:spPr bwMode="white">
          <a:xfrm>
            <a:off x="3754466" y="3577578"/>
            <a:ext cx="238016" cy="25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1E6041AF-643D-B7DD-57FD-4189DD57C9A1}"/>
              </a:ext>
            </a:extLst>
          </p:cNvPr>
          <p:cNvSpPr/>
          <p:nvPr/>
        </p:nvSpPr>
        <p:spPr bwMode="white">
          <a:xfrm>
            <a:off x="8314862" y="3568036"/>
            <a:ext cx="409388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3BCFDC7C-7EF6-8AC3-13D8-1662C945A4F6}"/>
              </a:ext>
            </a:extLst>
          </p:cNvPr>
          <p:cNvSpPr/>
          <p:nvPr/>
        </p:nvSpPr>
        <p:spPr bwMode="white">
          <a:xfrm>
            <a:off x="9771523" y="3568036"/>
            <a:ext cx="238016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F3BAB8AF-BAE7-63AC-6FD5-5C05F0534283}"/>
              </a:ext>
            </a:extLst>
          </p:cNvPr>
          <p:cNvSpPr/>
          <p:nvPr/>
        </p:nvSpPr>
        <p:spPr bwMode="white">
          <a:xfrm>
            <a:off x="1193408" y="4646260"/>
            <a:ext cx="2056462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044B39B-DA65-ED0F-94BA-99308EAB4074}"/>
              </a:ext>
            </a:extLst>
          </p:cNvPr>
          <p:cNvSpPr/>
          <p:nvPr/>
        </p:nvSpPr>
        <p:spPr bwMode="white">
          <a:xfrm>
            <a:off x="4658928" y="4646260"/>
            <a:ext cx="2065983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02CC6C57-A6BF-8A80-B3BF-883C1507FA05}"/>
              </a:ext>
            </a:extLst>
          </p:cNvPr>
          <p:cNvSpPr/>
          <p:nvPr/>
        </p:nvSpPr>
        <p:spPr bwMode="white">
          <a:xfrm>
            <a:off x="8124449" y="4646260"/>
            <a:ext cx="2065983" cy="2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