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2640AF-6956-D835-F241-63C0107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212976"/>
            <a:ext cx="8496944" cy="11798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08720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08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36475" y="1843080"/>
            <a:ext cx="1799404" cy="35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6112" y="2462024"/>
            <a:ext cx="1856528" cy="35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4707" y="3119057"/>
            <a:ext cx="371305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4756" y="3119057"/>
            <a:ext cx="390347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5632" y="3747523"/>
            <a:ext cx="342743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>
            <a:extLst>
              <a:ext uri="{FF2B5EF4-FFF2-40B4-BE49-F238E27FC236}">
                <a16:creationId xmlns:a16="http://schemas.microsoft.com/office/drawing/2014/main" id="{F2D31B02-09AD-DA9B-C669-D866732C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05064"/>
            <a:ext cx="11520000" cy="160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767986B4-A84C-11C7-B17B-85B752D0DDB0}"/>
              </a:ext>
            </a:extLst>
          </p:cNvPr>
          <p:cNvSpPr/>
          <p:nvPr/>
        </p:nvSpPr>
        <p:spPr bwMode="white">
          <a:xfrm>
            <a:off x="2119341" y="5052908"/>
            <a:ext cx="238016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24E36219-BA7C-390D-7C61-AC2A8DCE0BA7}"/>
              </a:ext>
            </a:extLst>
          </p:cNvPr>
          <p:cNvSpPr/>
          <p:nvPr/>
        </p:nvSpPr>
        <p:spPr bwMode="white">
          <a:xfrm>
            <a:off x="4861292" y="5052908"/>
            <a:ext cx="238016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40A02E44-5A7D-DB8F-3BD2-A3186B0CFAF1}"/>
              </a:ext>
            </a:extLst>
          </p:cNvPr>
          <p:cNvSpPr/>
          <p:nvPr/>
        </p:nvSpPr>
        <p:spPr bwMode="white">
          <a:xfrm>
            <a:off x="7108168" y="5071959"/>
            <a:ext cx="238016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6F94807E-F5BE-4AF1-8A24-24264E069DAB}"/>
              </a:ext>
            </a:extLst>
          </p:cNvPr>
          <p:cNvSpPr/>
          <p:nvPr/>
        </p:nvSpPr>
        <p:spPr bwMode="white">
          <a:xfrm>
            <a:off x="9612102" y="5062433"/>
            <a:ext cx="247537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4694" y="1956247"/>
            <a:ext cx="42842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1355" y="1956247"/>
            <a:ext cx="42842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537" y="1956247"/>
            <a:ext cx="41890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4198" y="1956247"/>
            <a:ext cx="371305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0859" y="1956247"/>
            <a:ext cx="41890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4694" y="2584860"/>
            <a:ext cx="42842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1355" y="2584860"/>
            <a:ext cx="42842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18016" y="2584860"/>
            <a:ext cx="428429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84198" y="2584860"/>
            <a:ext cx="409388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69421" y="2584860"/>
            <a:ext cx="390347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08720"/>
            <a:ext cx="11520000" cy="410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492" y="3917666"/>
            <a:ext cx="247537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5021" y="3974798"/>
            <a:ext cx="238016" cy="19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1467" y="3917666"/>
            <a:ext cx="247537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4492" y="3917666"/>
            <a:ext cx="447471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81996" y="4641336"/>
            <a:ext cx="1970776" cy="33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A4A97A2C-4F99-08F4-2006-AC53728C89FE}"/>
              </a:ext>
            </a:extLst>
          </p:cNvPr>
          <p:cNvSpPr/>
          <p:nvPr/>
        </p:nvSpPr>
        <p:spPr bwMode="white">
          <a:xfrm>
            <a:off x="6528048" y="3861048"/>
            <a:ext cx="44747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E0238A12-256C-B140-64CE-B50A7C88DA5A}"/>
              </a:ext>
            </a:extLst>
          </p:cNvPr>
          <p:cNvSpPr/>
          <p:nvPr/>
        </p:nvSpPr>
        <p:spPr bwMode="white">
          <a:xfrm>
            <a:off x="7248129" y="3861048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03D60EE4-734C-3234-38CD-39A38F9C68B5}"/>
              </a:ext>
            </a:extLst>
          </p:cNvPr>
          <p:cNvSpPr/>
          <p:nvPr/>
        </p:nvSpPr>
        <p:spPr bwMode="white">
          <a:xfrm>
            <a:off x="7896200" y="3861048"/>
            <a:ext cx="44747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2A7CEF6B-6B18-89F3-04AA-9F16E5C490BB}"/>
              </a:ext>
            </a:extLst>
          </p:cNvPr>
          <p:cNvSpPr/>
          <p:nvPr/>
        </p:nvSpPr>
        <p:spPr bwMode="white">
          <a:xfrm>
            <a:off x="8616280" y="3861048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2E870257-7956-BE08-AB42-3C8E7371B1C1}"/>
              </a:ext>
            </a:extLst>
          </p:cNvPr>
          <p:cNvSpPr/>
          <p:nvPr/>
        </p:nvSpPr>
        <p:spPr bwMode="white">
          <a:xfrm>
            <a:off x="9264352" y="3861048"/>
            <a:ext cx="44747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>
            <a:extLst>
              <a:ext uri="{FF2B5EF4-FFF2-40B4-BE49-F238E27FC236}">
                <a16:creationId xmlns:a16="http://schemas.microsoft.com/office/drawing/2014/main" id="{BB6F825F-BC82-0982-EE80-53CDF2A2A4FD}"/>
              </a:ext>
            </a:extLst>
          </p:cNvPr>
          <p:cNvSpPr/>
          <p:nvPr/>
        </p:nvSpPr>
        <p:spPr bwMode="white">
          <a:xfrm>
            <a:off x="10200456" y="3789040"/>
            <a:ext cx="44747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>
            <a:extLst>
              <a:ext uri="{FF2B5EF4-FFF2-40B4-BE49-F238E27FC236}">
                <a16:creationId xmlns:a16="http://schemas.microsoft.com/office/drawing/2014/main" id="{7ECC27C3-D0D2-2A77-18F6-CD4DFA8000AA}"/>
              </a:ext>
            </a:extLst>
          </p:cNvPr>
          <p:cNvSpPr/>
          <p:nvPr/>
        </p:nvSpPr>
        <p:spPr bwMode="white">
          <a:xfrm>
            <a:off x="6312024" y="4509120"/>
            <a:ext cx="338437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261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0756" y="1896930"/>
            <a:ext cx="5064596" cy="21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08720"/>
            <a:ext cx="11520000" cy="2495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0079" y="2365946"/>
            <a:ext cx="9447865" cy="153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