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A09A0F-F0A2-DEF6-FB2B-A6A2EFE9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3717032"/>
            <a:ext cx="7315200" cy="8572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340768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935984"/>
            <a:ext cx="11520000" cy="87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39D802B6-9972-5A4D-3E21-046BBDE355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844824"/>
            <a:ext cx="11520000" cy="387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11">
            <a:extLst>
              <a:ext uri="{FF2B5EF4-FFF2-40B4-BE49-F238E27FC236}">
                <a16:creationId xmlns:a16="http://schemas.microsoft.com/office/drawing/2014/main" id="{1F09024B-77EA-FD40-0E7B-FF1A4558D4D1}"/>
              </a:ext>
            </a:extLst>
          </p:cNvPr>
          <p:cNvSpPr/>
          <p:nvPr/>
        </p:nvSpPr>
        <p:spPr bwMode="white">
          <a:xfrm>
            <a:off x="1631504" y="386104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F143EFA8-097E-DF6E-EB3B-4AB690428F93}"/>
              </a:ext>
            </a:extLst>
          </p:cNvPr>
          <p:cNvSpPr/>
          <p:nvPr/>
        </p:nvSpPr>
        <p:spPr bwMode="white">
          <a:xfrm>
            <a:off x="2711624" y="3789040"/>
            <a:ext cx="36004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11">
            <a:extLst>
              <a:ext uri="{FF2B5EF4-FFF2-40B4-BE49-F238E27FC236}">
                <a16:creationId xmlns:a16="http://schemas.microsoft.com/office/drawing/2014/main" id="{9C50A3C4-14C1-B974-02AA-E41B37C0AD20}"/>
              </a:ext>
            </a:extLst>
          </p:cNvPr>
          <p:cNvSpPr/>
          <p:nvPr/>
        </p:nvSpPr>
        <p:spPr bwMode="white">
          <a:xfrm>
            <a:off x="3719736" y="3789040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FC2ED272-EFF6-E3DA-5679-32F7C02E7C3C}"/>
              </a:ext>
            </a:extLst>
          </p:cNvPr>
          <p:cNvSpPr/>
          <p:nvPr/>
        </p:nvSpPr>
        <p:spPr bwMode="white">
          <a:xfrm>
            <a:off x="1559496" y="4437112"/>
            <a:ext cx="295232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4986B1AF-A678-99F6-3439-B668DCE892BF}"/>
              </a:ext>
            </a:extLst>
          </p:cNvPr>
          <p:cNvSpPr/>
          <p:nvPr/>
        </p:nvSpPr>
        <p:spPr bwMode="white">
          <a:xfrm>
            <a:off x="1631504" y="5085184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602190CE-D564-5200-1535-3A7BF5BB8A02}"/>
              </a:ext>
            </a:extLst>
          </p:cNvPr>
          <p:cNvSpPr/>
          <p:nvPr/>
        </p:nvSpPr>
        <p:spPr bwMode="white">
          <a:xfrm>
            <a:off x="3071664" y="5085184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9F23223F-E66F-C270-D260-F0CEA0DEC905}"/>
              </a:ext>
            </a:extLst>
          </p:cNvPr>
          <p:cNvSpPr/>
          <p:nvPr/>
        </p:nvSpPr>
        <p:spPr bwMode="white">
          <a:xfrm>
            <a:off x="4151784" y="5085184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30B0608A-A7CD-87BB-A836-166BC24CD3DE}"/>
              </a:ext>
            </a:extLst>
          </p:cNvPr>
          <p:cNvSpPr/>
          <p:nvPr/>
        </p:nvSpPr>
        <p:spPr bwMode="white">
          <a:xfrm>
            <a:off x="7536160" y="3789040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FB6610-5A31-AD3F-B5F8-419A82990ECA}"/>
              </a:ext>
            </a:extLst>
          </p:cNvPr>
          <p:cNvSpPr/>
          <p:nvPr/>
        </p:nvSpPr>
        <p:spPr bwMode="white">
          <a:xfrm>
            <a:off x="8616280" y="3789040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45DECC82-FEA0-0823-8786-D90F4F858D19}"/>
              </a:ext>
            </a:extLst>
          </p:cNvPr>
          <p:cNvSpPr/>
          <p:nvPr/>
        </p:nvSpPr>
        <p:spPr bwMode="white">
          <a:xfrm>
            <a:off x="9624392" y="3789040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DE27D6EB-3A19-842B-56E3-585EC9136A21}"/>
              </a:ext>
            </a:extLst>
          </p:cNvPr>
          <p:cNvSpPr/>
          <p:nvPr/>
        </p:nvSpPr>
        <p:spPr bwMode="white">
          <a:xfrm>
            <a:off x="7536160" y="4581128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A0446418-680B-0BC8-662A-241E99724D57}"/>
              </a:ext>
            </a:extLst>
          </p:cNvPr>
          <p:cNvSpPr/>
          <p:nvPr/>
        </p:nvSpPr>
        <p:spPr bwMode="white">
          <a:xfrm>
            <a:off x="8904312" y="4581128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333DDF67-C973-8698-D5E5-DAE20A8FD186}"/>
              </a:ext>
            </a:extLst>
          </p:cNvPr>
          <p:cNvSpPr/>
          <p:nvPr/>
        </p:nvSpPr>
        <p:spPr bwMode="white">
          <a:xfrm>
            <a:off x="9984432" y="4581128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4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423113"/>
            <a:ext cx="247537" cy="27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2470741"/>
            <a:ext cx="238016" cy="190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619" y="2423113"/>
            <a:ext cx="257057" cy="27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2165" y="2423113"/>
            <a:ext cx="447471" cy="27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6148" y="2375485"/>
            <a:ext cx="409388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9669" y="3032753"/>
            <a:ext cx="2665785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47528" y="4149080"/>
            <a:ext cx="459721" cy="44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39616" y="4221088"/>
            <a:ext cx="247537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15680" y="4221088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95800" y="4077072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9896" y="4077072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19669" y="4833097"/>
            <a:ext cx="2665785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0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8" y="2281804"/>
            <a:ext cx="4886417" cy="931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3239" y="4303888"/>
            <a:ext cx="4012801" cy="1429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6247" y="3129083"/>
            <a:ext cx="8574249" cy="2100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