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  <p:sldId id="26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CD"/>
    <a:srgbClr val="FFF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D39A48-5F78-0C64-127F-73B7910A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7" y="3717032"/>
            <a:ext cx="11877675" cy="8763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268760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791968"/>
            <a:ext cx="11520000" cy="93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556792"/>
            <a:ext cx="11520000" cy="3221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635533" y="4282516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225814" y="4282516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806575" y="4282516"/>
            <a:ext cx="409106" cy="29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359696" y="4293096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007768" y="4221088"/>
            <a:ext cx="418909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583832" y="4293096"/>
            <a:ext cx="41890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159896" y="4293096"/>
            <a:ext cx="361785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816080" y="4293096"/>
            <a:ext cx="42842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7392144" y="422108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7968208" y="422108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8544272" y="4221088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9120336" y="429309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9768408" y="429309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10416481" y="4293096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5"/>
          <p:cNvSpPr/>
          <p:nvPr/>
        </p:nvSpPr>
        <p:spPr bwMode="white">
          <a:xfrm flipH="1">
            <a:off x="10848528" y="4221088"/>
            <a:ext cx="504056" cy="44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2233100"/>
            <a:ext cx="257057" cy="20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909" y="2233100"/>
            <a:ext cx="257057" cy="20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4392" y="2204864"/>
            <a:ext cx="340169" cy="19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8991" y="3068960"/>
            <a:ext cx="238617" cy="250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6909" y="3157486"/>
            <a:ext cx="266578" cy="20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07504" y="3157486"/>
            <a:ext cx="257057" cy="20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5823074" y="2014942"/>
            <a:ext cx="218975" cy="238505"/>
          </a:xfrm>
          <a:prstGeom prst="rect">
            <a:avLst/>
          </a:prstGeom>
          <a:solidFill>
            <a:srgbClr val="EBF6C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9393322" y="2014942"/>
            <a:ext cx="228495" cy="248045"/>
          </a:xfrm>
          <a:prstGeom prst="rect">
            <a:avLst/>
          </a:prstGeom>
          <a:solidFill>
            <a:srgbClr val="EBF6C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2690776" y="2482413"/>
            <a:ext cx="218975" cy="248045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2386115" y="2959424"/>
            <a:ext cx="218975" cy="248045"/>
          </a:xfrm>
          <a:prstGeom prst="rect">
            <a:avLst/>
          </a:prstGeom>
          <a:solidFill>
            <a:srgbClr val="FFFCC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5937322" y="2959424"/>
            <a:ext cx="218975" cy="248045"/>
          </a:xfrm>
          <a:prstGeom prst="rect">
            <a:avLst/>
          </a:prstGeom>
          <a:solidFill>
            <a:srgbClr val="FFFCC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9526611" y="2959424"/>
            <a:ext cx="218975" cy="238505"/>
          </a:xfrm>
          <a:prstGeom prst="rect">
            <a:avLst/>
          </a:prstGeom>
          <a:solidFill>
            <a:srgbClr val="FFFCC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6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0" r="41557"/>
          <a:stretch>
            <a:fillRect/>
          </a:stretch>
        </p:blipFill>
        <p:spPr>
          <a:xfrm>
            <a:off x="1415480" y="3573016"/>
            <a:ext cx="6732704" cy="1875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4"/>
          <p:cNvSpPr/>
          <p:nvPr/>
        </p:nvSpPr>
        <p:spPr bwMode="white">
          <a:xfrm>
            <a:off x="983432" y="3645024"/>
            <a:ext cx="7128792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94446" y="3064782"/>
            <a:ext cx="428429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