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9">
          <p15:clr>
            <a:srgbClr val="A4A3A4"/>
          </p15:clr>
        </p15:guide>
        <p15:guide id="2" pos="386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E5F3"/>
    <a:srgbClr val="FFFCCC"/>
    <a:srgbClr val="E0F3E4"/>
    <a:srgbClr val="F6EA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1" d="100"/>
          <a:sy n="101" d="100"/>
        </p:scale>
        <p:origin x="324" y="68"/>
      </p:cViewPr>
      <p:guideLst>
        <p:guide orient="horz" pos="2159"/>
        <p:guide pos="386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自定义版式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627AB4BF-ED7C-1E1A-16E2-60AA95211D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376" y="3329608"/>
            <a:ext cx="11214472" cy="824725"/>
          </a:xfrm>
          <a:prstGeom prst="rect">
            <a:avLst/>
          </a:prstGeom>
        </p:spPr>
      </p:pic>
      <p:pic>
        <p:nvPicPr>
          <p:cNvPr id="2" name="图片 1">
            <a:extLst>
              <a:ext uri="{FF2B5EF4-FFF2-40B4-BE49-F238E27FC236}">
                <a16:creationId xmlns:a16="http://schemas.microsoft.com/office/drawing/2014/main" id="{B6DD3A7E-F614-5FC9-B45D-62EE282B7E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416" y="836712"/>
            <a:ext cx="10277475" cy="22764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6708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99438" y="3292069"/>
            <a:ext cx="228495" cy="22883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755768" y="3368347"/>
            <a:ext cx="218975" cy="23836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9098181" y="4321826"/>
            <a:ext cx="399867" cy="238369"/>
          </a:xfrm>
          <a:prstGeom prst="rect">
            <a:avLst/>
          </a:prstGeom>
          <a:solidFill>
            <a:srgbClr val="F6EAA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1424593" y="3356992"/>
            <a:ext cx="216023" cy="2880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bldLvl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59849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328991" y="2264608"/>
            <a:ext cx="257057" cy="200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746909" y="2264608"/>
            <a:ext cx="266578" cy="200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164826" y="2264608"/>
            <a:ext cx="257057" cy="20061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328991" y="3140969"/>
            <a:ext cx="238617" cy="2318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5746909" y="3200831"/>
            <a:ext cx="266578" cy="21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164826" y="3200831"/>
            <a:ext cx="257057" cy="210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812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>
        <p:nvSpPr>
          <p:cNvPr id="3" name="Rectangle 2"/>
          <p:cNvSpPr/>
          <p:nvPr/>
        </p:nvSpPr>
        <p:spPr bwMode="white">
          <a:xfrm>
            <a:off x="6241983" y="2176583"/>
            <a:ext cx="247537" cy="286065"/>
          </a:xfrm>
          <a:prstGeom prst="rect">
            <a:avLst/>
          </a:prstGeom>
          <a:solidFill>
            <a:srgbClr val="E0F3E4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4" name="Rectangle 3"/>
          <p:cNvSpPr/>
          <p:nvPr/>
        </p:nvSpPr>
        <p:spPr bwMode="white">
          <a:xfrm>
            <a:off x="2719338" y="2739178"/>
            <a:ext cx="247537" cy="27652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" name="Rectangle 4"/>
          <p:cNvSpPr/>
          <p:nvPr/>
        </p:nvSpPr>
        <p:spPr bwMode="white">
          <a:xfrm>
            <a:off x="10031206" y="2739178"/>
            <a:ext cx="238016" cy="276529"/>
          </a:xfrm>
          <a:prstGeom prst="rect">
            <a:avLst/>
          </a:prstGeom>
          <a:solidFill>
            <a:srgbClr val="FFFCCC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6" name="Rectangle 5"/>
          <p:cNvSpPr/>
          <p:nvPr/>
        </p:nvSpPr>
        <p:spPr bwMode="white">
          <a:xfrm>
            <a:off x="1967206" y="3311309"/>
            <a:ext cx="257057" cy="266994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7" name="Rectangle 6"/>
          <p:cNvSpPr/>
          <p:nvPr/>
        </p:nvSpPr>
        <p:spPr bwMode="white">
          <a:xfrm>
            <a:off x="5613619" y="3311309"/>
            <a:ext cx="238016" cy="276529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 bwMode="white">
          <a:xfrm>
            <a:off x="9260033" y="3311309"/>
            <a:ext cx="257057" cy="266994"/>
          </a:xfrm>
          <a:prstGeom prst="rect">
            <a:avLst/>
          </a:prstGeom>
          <a:solidFill>
            <a:srgbClr val="FDE5F3"/>
          </a:solidFill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0645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822743" y="2512044"/>
            <a:ext cx="266578" cy="267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879537" y="2512044"/>
            <a:ext cx="238016" cy="2673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936330" y="2502497"/>
            <a:ext cx="247537" cy="27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9859834" y="2502497"/>
            <a:ext cx="409388" cy="2768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22809" y="3247161"/>
            <a:ext cx="4198611" cy="3532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513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3833256" y="4593381"/>
            <a:ext cx="399867" cy="2665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717355" y="4602902"/>
            <a:ext cx="418909" cy="2570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TM5NjVjNGFlOTRkOGY4YmYwZjdlOTY3YjUyNmU5NmEifQ==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黄 瑞</cp:lastModifiedBy>
  <cp:revision>10</cp:revision>
  <dcterms:created xsi:type="dcterms:W3CDTF">2022-08-10T03:44:00Z</dcterms:created>
  <dcterms:modified xsi:type="dcterms:W3CDTF">2022-08-14T02:51:06Z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2052-11.1.0.12302</vt:lpwstr>
  </property>
  <property fmtid="{D5CDD505-2E9C-101B-9397-08002B2CF9AE}" pid="3" name="ICV">
    <vt:lpwstr>00181FA2FE4940A3A232A104F3413993</vt:lpwstr>
  </property>
</Properties>
</file>