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C1489C9-E664-1440-A5B5-011306C47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3717032"/>
            <a:ext cx="8648700" cy="108585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A53F4BD-20BF-5B27-E986-3D7E41219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124744"/>
            <a:ext cx="1034415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411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5260" y="2448978"/>
            <a:ext cx="409388" cy="352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.png">
            <a:extLst>
              <a:ext uri="{FF2B5EF4-FFF2-40B4-BE49-F238E27FC236}">
                <a16:creationId xmlns:a16="http://schemas.microsoft.com/office/drawing/2014/main" id="{B9564105-03CC-2862-4F57-6B3ABB861A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24" y="3617760"/>
            <a:ext cx="11520000" cy="2800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F629EAD5-4660-4FCF-0962-DC79410765C1}"/>
              </a:ext>
            </a:extLst>
          </p:cNvPr>
          <p:cNvSpPr/>
          <p:nvPr/>
        </p:nvSpPr>
        <p:spPr bwMode="white">
          <a:xfrm>
            <a:off x="6066063" y="4255992"/>
            <a:ext cx="409388" cy="352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0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70479" y="3149047"/>
            <a:ext cx="4598479" cy="71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078" y="719960"/>
            <a:ext cx="11520000" cy="1369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A7C5552D-2E52-6A15-B5F1-FFD094122D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844824"/>
            <a:ext cx="11520000" cy="4095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304E4848-0347-9F78-CF6A-6FDB86244925}"/>
              </a:ext>
            </a:extLst>
          </p:cNvPr>
          <p:cNvSpPr/>
          <p:nvPr/>
        </p:nvSpPr>
        <p:spPr bwMode="white">
          <a:xfrm>
            <a:off x="9404392" y="3416439"/>
            <a:ext cx="656925" cy="304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603144C0-6292-CFDB-00F3-403637DE28EC}"/>
              </a:ext>
            </a:extLst>
          </p:cNvPr>
          <p:cNvSpPr/>
          <p:nvPr/>
        </p:nvSpPr>
        <p:spPr bwMode="white">
          <a:xfrm>
            <a:off x="8252392" y="4359408"/>
            <a:ext cx="666446" cy="295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D8826495-D902-5B43-391B-8096D3F83ECB}"/>
              </a:ext>
            </a:extLst>
          </p:cNvPr>
          <p:cNvSpPr/>
          <p:nvPr/>
        </p:nvSpPr>
        <p:spPr bwMode="white">
          <a:xfrm>
            <a:off x="9336360" y="5157192"/>
            <a:ext cx="792088" cy="323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003ACB0D-66C0-09F7-DE72-A3EA85BCB37D}"/>
              </a:ext>
            </a:extLst>
          </p:cNvPr>
          <p:cNvSpPr/>
          <p:nvPr/>
        </p:nvSpPr>
        <p:spPr bwMode="white">
          <a:xfrm>
            <a:off x="10704513" y="4293096"/>
            <a:ext cx="64807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