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33F5BE-8751-57DD-45DE-A824892E7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501008"/>
            <a:ext cx="8477250" cy="12192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A53F4BD-20BF-5B27-E986-3D7E41219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980728"/>
            <a:ext cx="1034415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9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0198" y="3861752"/>
            <a:ext cx="4912661" cy="86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>
            <a:extLst>
              <a:ext uri="{FF2B5EF4-FFF2-40B4-BE49-F238E27FC236}">
                <a16:creationId xmlns:a16="http://schemas.microsoft.com/office/drawing/2014/main" id="{AB8996FC-8591-9562-E008-815EBD1D8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093" t="-1022" r="8911" b="96202"/>
          <a:stretch/>
        </p:blipFill>
        <p:spPr>
          <a:xfrm>
            <a:off x="9840416" y="5013176"/>
            <a:ext cx="1381913" cy="16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14" r="2167"/>
          <a:stretch/>
        </p:blipFill>
        <p:spPr>
          <a:xfrm>
            <a:off x="720000" y="1340662"/>
            <a:ext cx="11270328" cy="316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3272" y="3750073"/>
            <a:ext cx="380826" cy="31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7272" y="3750073"/>
            <a:ext cx="380826" cy="31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12231" y="3750073"/>
            <a:ext cx="380826" cy="31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04033" y="2803657"/>
            <a:ext cx="95206" cy="790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4330" y="2736996"/>
            <a:ext cx="1999338" cy="85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27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4E5ECECE-DCD5-7651-5266-036CF1B362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916832"/>
            <a:ext cx="11520000" cy="3613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4CB7947-0506-0FAE-ABD9-6A75C995097F}"/>
              </a:ext>
            </a:extLst>
          </p:cNvPr>
          <p:cNvSpPr/>
          <p:nvPr/>
        </p:nvSpPr>
        <p:spPr bwMode="white">
          <a:xfrm>
            <a:off x="7212694" y="3718638"/>
            <a:ext cx="675966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BB3DE555-BFE5-60CE-9FBD-05E0BA3D604F}"/>
              </a:ext>
            </a:extLst>
          </p:cNvPr>
          <p:cNvSpPr/>
          <p:nvPr/>
        </p:nvSpPr>
        <p:spPr bwMode="white">
          <a:xfrm>
            <a:off x="9897520" y="3718638"/>
            <a:ext cx="675966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F9F165A6-5369-C4BC-0472-45815AF5D1AE}"/>
              </a:ext>
            </a:extLst>
          </p:cNvPr>
          <p:cNvSpPr/>
          <p:nvPr/>
        </p:nvSpPr>
        <p:spPr bwMode="white">
          <a:xfrm>
            <a:off x="7212694" y="5034243"/>
            <a:ext cx="685487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14C36EFF-6659-70D8-F6FB-53E1887B578D}"/>
              </a:ext>
            </a:extLst>
          </p:cNvPr>
          <p:cNvSpPr/>
          <p:nvPr/>
        </p:nvSpPr>
        <p:spPr bwMode="white">
          <a:xfrm>
            <a:off x="9897520" y="5034243"/>
            <a:ext cx="675966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