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42D6A5B4-85C4-12A1-B45F-33CA44CDD5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737898"/>
            <a:ext cx="8791575" cy="120015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DDBF1C0-4B2B-2411-C826-5FD51CC5B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340768"/>
            <a:ext cx="10401300" cy="2190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40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8677" y="2557199"/>
            <a:ext cx="171371" cy="26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37388" y="2557199"/>
            <a:ext cx="247537" cy="26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9669" y="3233852"/>
            <a:ext cx="1180561" cy="3335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12FB0182-38F7-D63D-D7E4-F847A5DB1FA6}"/>
              </a:ext>
            </a:extLst>
          </p:cNvPr>
          <p:cNvSpPr/>
          <p:nvPr/>
        </p:nvSpPr>
        <p:spPr bwMode="white">
          <a:xfrm>
            <a:off x="9336360" y="2564904"/>
            <a:ext cx="247537" cy="2668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3">
            <a:extLst>
              <a:ext uri="{FF2B5EF4-FFF2-40B4-BE49-F238E27FC236}">
                <a16:creationId xmlns:a16="http://schemas.microsoft.com/office/drawing/2014/main" id="{D2183AAE-F09A-8A9B-2476-23D59FF8E890}"/>
              </a:ext>
            </a:extLst>
          </p:cNvPr>
          <p:cNvSpPr/>
          <p:nvPr/>
        </p:nvSpPr>
        <p:spPr bwMode="white">
          <a:xfrm>
            <a:off x="10272464" y="2492897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3">
            <a:extLst>
              <a:ext uri="{FF2B5EF4-FFF2-40B4-BE49-F238E27FC236}">
                <a16:creationId xmlns:a16="http://schemas.microsoft.com/office/drawing/2014/main" id="{AD276566-2E73-FEFB-D12A-CD552886519D}"/>
              </a:ext>
            </a:extLst>
          </p:cNvPr>
          <p:cNvSpPr/>
          <p:nvPr/>
        </p:nvSpPr>
        <p:spPr bwMode="white">
          <a:xfrm>
            <a:off x="6888088" y="3212976"/>
            <a:ext cx="1584176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3">
            <a:extLst>
              <a:ext uri="{FF2B5EF4-FFF2-40B4-BE49-F238E27FC236}">
                <a16:creationId xmlns:a16="http://schemas.microsoft.com/office/drawing/2014/main" id="{100D4783-8F0A-4010-4789-A11D3639D654}"/>
              </a:ext>
            </a:extLst>
          </p:cNvPr>
          <p:cNvSpPr/>
          <p:nvPr/>
        </p:nvSpPr>
        <p:spPr bwMode="white">
          <a:xfrm>
            <a:off x="5375920" y="3717032"/>
            <a:ext cx="576064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3">
            <a:extLst>
              <a:ext uri="{FF2B5EF4-FFF2-40B4-BE49-F238E27FC236}">
                <a16:creationId xmlns:a16="http://schemas.microsoft.com/office/drawing/2014/main" id="{AD70011D-3D0F-A675-9EB5-5E307FC4A8D8}"/>
              </a:ext>
            </a:extLst>
          </p:cNvPr>
          <p:cNvSpPr/>
          <p:nvPr/>
        </p:nvSpPr>
        <p:spPr bwMode="white">
          <a:xfrm>
            <a:off x="9984432" y="3789040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3">
            <a:extLst>
              <a:ext uri="{FF2B5EF4-FFF2-40B4-BE49-F238E27FC236}">
                <a16:creationId xmlns:a16="http://schemas.microsoft.com/office/drawing/2014/main" id="{9CE177C7-7268-BC6D-54F1-646548330591}"/>
              </a:ext>
            </a:extLst>
          </p:cNvPr>
          <p:cNvSpPr/>
          <p:nvPr/>
        </p:nvSpPr>
        <p:spPr bwMode="white">
          <a:xfrm>
            <a:off x="2495600" y="4293096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3">
            <a:extLst>
              <a:ext uri="{FF2B5EF4-FFF2-40B4-BE49-F238E27FC236}">
                <a16:creationId xmlns:a16="http://schemas.microsoft.com/office/drawing/2014/main" id="{F4B37E76-2466-613C-DE8C-3EFF62E06D3F}"/>
              </a:ext>
            </a:extLst>
          </p:cNvPr>
          <p:cNvSpPr/>
          <p:nvPr/>
        </p:nvSpPr>
        <p:spPr bwMode="white">
          <a:xfrm>
            <a:off x="5807968" y="4365104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3">
            <a:extLst>
              <a:ext uri="{FF2B5EF4-FFF2-40B4-BE49-F238E27FC236}">
                <a16:creationId xmlns:a16="http://schemas.microsoft.com/office/drawing/2014/main" id="{E0C3179E-1C84-5A63-7B0E-EE8A047F04BB}"/>
              </a:ext>
            </a:extLst>
          </p:cNvPr>
          <p:cNvSpPr/>
          <p:nvPr/>
        </p:nvSpPr>
        <p:spPr bwMode="white">
          <a:xfrm>
            <a:off x="8544272" y="4293096"/>
            <a:ext cx="504056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908D1125-D9F8-370D-859E-168C4D2BF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90" r="9816" b="1"/>
          <a:stretch/>
        </p:blipFill>
        <p:spPr>
          <a:xfrm>
            <a:off x="1415480" y="3657600"/>
            <a:ext cx="10389218" cy="1810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1F04B826-590F-26BA-7AB3-7C9819D6A8BC}"/>
              </a:ext>
            </a:extLst>
          </p:cNvPr>
          <p:cNvSpPr/>
          <p:nvPr/>
        </p:nvSpPr>
        <p:spPr bwMode="white">
          <a:xfrm>
            <a:off x="1847528" y="3933056"/>
            <a:ext cx="369211" cy="36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3407E748-9556-7783-7750-46F7D2883C00}"/>
              </a:ext>
            </a:extLst>
          </p:cNvPr>
          <p:cNvSpPr/>
          <p:nvPr/>
        </p:nvSpPr>
        <p:spPr bwMode="white">
          <a:xfrm>
            <a:off x="2639616" y="4005064"/>
            <a:ext cx="369211" cy="36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83281028-8ABD-47A9-7E05-05D5DE578042}"/>
              </a:ext>
            </a:extLst>
          </p:cNvPr>
          <p:cNvSpPr/>
          <p:nvPr/>
        </p:nvSpPr>
        <p:spPr bwMode="white">
          <a:xfrm>
            <a:off x="3359696" y="4005064"/>
            <a:ext cx="369211" cy="36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508128EB-8B56-31A7-5D3E-72010424BBDD}"/>
              </a:ext>
            </a:extLst>
          </p:cNvPr>
          <p:cNvSpPr/>
          <p:nvPr/>
        </p:nvSpPr>
        <p:spPr bwMode="white">
          <a:xfrm>
            <a:off x="4295800" y="3933056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68078A1C-1FC6-B712-5409-706C1E60D1F3}"/>
              </a:ext>
            </a:extLst>
          </p:cNvPr>
          <p:cNvSpPr/>
          <p:nvPr/>
        </p:nvSpPr>
        <p:spPr bwMode="white">
          <a:xfrm>
            <a:off x="1919536" y="479715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92A254DE-89E9-5A23-6B62-95575E3C8A1C}"/>
              </a:ext>
            </a:extLst>
          </p:cNvPr>
          <p:cNvSpPr/>
          <p:nvPr/>
        </p:nvSpPr>
        <p:spPr bwMode="white">
          <a:xfrm>
            <a:off x="2639616" y="4797152"/>
            <a:ext cx="369211" cy="367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2">
            <a:extLst>
              <a:ext uri="{FF2B5EF4-FFF2-40B4-BE49-F238E27FC236}">
                <a16:creationId xmlns:a16="http://schemas.microsoft.com/office/drawing/2014/main" id="{213A49F8-8E36-D73F-0DA9-841244257261}"/>
              </a:ext>
            </a:extLst>
          </p:cNvPr>
          <p:cNvSpPr/>
          <p:nvPr/>
        </p:nvSpPr>
        <p:spPr bwMode="white">
          <a:xfrm>
            <a:off x="3287688" y="472514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2">
            <a:extLst>
              <a:ext uri="{FF2B5EF4-FFF2-40B4-BE49-F238E27FC236}">
                <a16:creationId xmlns:a16="http://schemas.microsoft.com/office/drawing/2014/main" id="{B45F22C4-AD43-9F43-7938-E7E965E54C22}"/>
              </a:ext>
            </a:extLst>
          </p:cNvPr>
          <p:cNvSpPr/>
          <p:nvPr/>
        </p:nvSpPr>
        <p:spPr bwMode="white">
          <a:xfrm>
            <a:off x="4295800" y="479715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6AC7CC37-71A2-9F3A-AC7F-38410032C843}"/>
              </a:ext>
            </a:extLst>
          </p:cNvPr>
          <p:cNvSpPr/>
          <p:nvPr/>
        </p:nvSpPr>
        <p:spPr bwMode="white">
          <a:xfrm>
            <a:off x="6528048" y="400506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2">
            <a:extLst>
              <a:ext uri="{FF2B5EF4-FFF2-40B4-BE49-F238E27FC236}">
                <a16:creationId xmlns:a16="http://schemas.microsoft.com/office/drawing/2014/main" id="{3AA32052-9EF9-6056-0026-BE032C4366DF}"/>
              </a:ext>
            </a:extLst>
          </p:cNvPr>
          <p:cNvSpPr/>
          <p:nvPr/>
        </p:nvSpPr>
        <p:spPr bwMode="white">
          <a:xfrm>
            <a:off x="7320136" y="4005064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2">
            <a:extLst>
              <a:ext uri="{FF2B5EF4-FFF2-40B4-BE49-F238E27FC236}">
                <a16:creationId xmlns:a16="http://schemas.microsoft.com/office/drawing/2014/main" id="{D123115B-D483-6767-8742-D7373948A031}"/>
              </a:ext>
            </a:extLst>
          </p:cNvPr>
          <p:cNvSpPr/>
          <p:nvPr/>
        </p:nvSpPr>
        <p:spPr bwMode="white">
          <a:xfrm>
            <a:off x="7896200" y="3933056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2">
            <a:extLst>
              <a:ext uri="{FF2B5EF4-FFF2-40B4-BE49-F238E27FC236}">
                <a16:creationId xmlns:a16="http://schemas.microsoft.com/office/drawing/2014/main" id="{21BEE25B-3F14-86AD-CB37-73CC420AC14A}"/>
              </a:ext>
            </a:extLst>
          </p:cNvPr>
          <p:cNvSpPr/>
          <p:nvPr/>
        </p:nvSpPr>
        <p:spPr bwMode="white">
          <a:xfrm>
            <a:off x="8688288" y="4005064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2">
            <a:extLst>
              <a:ext uri="{FF2B5EF4-FFF2-40B4-BE49-F238E27FC236}">
                <a16:creationId xmlns:a16="http://schemas.microsoft.com/office/drawing/2014/main" id="{0C512466-0652-83D5-99A7-BE9A267A2F15}"/>
              </a:ext>
            </a:extLst>
          </p:cNvPr>
          <p:cNvSpPr/>
          <p:nvPr/>
        </p:nvSpPr>
        <p:spPr bwMode="white">
          <a:xfrm>
            <a:off x="9336360" y="400506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2">
            <a:extLst>
              <a:ext uri="{FF2B5EF4-FFF2-40B4-BE49-F238E27FC236}">
                <a16:creationId xmlns:a16="http://schemas.microsoft.com/office/drawing/2014/main" id="{82FDA79E-B6B9-759A-0C6B-7D32CE44951A}"/>
              </a:ext>
            </a:extLst>
          </p:cNvPr>
          <p:cNvSpPr/>
          <p:nvPr/>
        </p:nvSpPr>
        <p:spPr bwMode="white">
          <a:xfrm>
            <a:off x="10344472" y="3861048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2">
            <a:extLst>
              <a:ext uri="{FF2B5EF4-FFF2-40B4-BE49-F238E27FC236}">
                <a16:creationId xmlns:a16="http://schemas.microsoft.com/office/drawing/2014/main" id="{91F8E99C-E413-B384-D94A-88CBE94A10A1}"/>
              </a:ext>
            </a:extLst>
          </p:cNvPr>
          <p:cNvSpPr/>
          <p:nvPr/>
        </p:nvSpPr>
        <p:spPr bwMode="white">
          <a:xfrm>
            <a:off x="6600056" y="4869160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2">
            <a:extLst>
              <a:ext uri="{FF2B5EF4-FFF2-40B4-BE49-F238E27FC236}">
                <a16:creationId xmlns:a16="http://schemas.microsoft.com/office/drawing/2014/main" id="{3BD489ED-A5FB-5B32-217D-C55F84D234B6}"/>
              </a:ext>
            </a:extLst>
          </p:cNvPr>
          <p:cNvSpPr/>
          <p:nvPr/>
        </p:nvSpPr>
        <p:spPr bwMode="white">
          <a:xfrm>
            <a:off x="7248128" y="4797152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2">
            <a:extLst>
              <a:ext uri="{FF2B5EF4-FFF2-40B4-BE49-F238E27FC236}">
                <a16:creationId xmlns:a16="http://schemas.microsoft.com/office/drawing/2014/main" id="{6CA32E24-E050-8C69-C3F5-ED583C1A61CB}"/>
              </a:ext>
            </a:extLst>
          </p:cNvPr>
          <p:cNvSpPr/>
          <p:nvPr/>
        </p:nvSpPr>
        <p:spPr bwMode="white">
          <a:xfrm>
            <a:off x="7968208" y="4725144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">
            <a:extLst>
              <a:ext uri="{FF2B5EF4-FFF2-40B4-BE49-F238E27FC236}">
                <a16:creationId xmlns:a16="http://schemas.microsoft.com/office/drawing/2014/main" id="{29D20ACF-D0B3-0DBE-CF77-6EAC9728C689}"/>
              </a:ext>
            </a:extLst>
          </p:cNvPr>
          <p:cNvSpPr/>
          <p:nvPr/>
        </p:nvSpPr>
        <p:spPr bwMode="white">
          <a:xfrm>
            <a:off x="8688288" y="4797152"/>
            <a:ext cx="360040" cy="36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">
            <a:extLst>
              <a:ext uri="{FF2B5EF4-FFF2-40B4-BE49-F238E27FC236}">
                <a16:creationId xmlns:a16="http://schemas.microsoft.com/office/drawing/2014/main" id="{454AF8CE-DE7C-8C48-B559-CB750F746A02}"/>
              </a:ext>
            </a:extLst>
          </p:cNvPr>
          <p:cNvSpPr/>
          <p:nvPr/>
        </p:nvSpPr>
        <p:spPr bwMode="white">
          <a:xfrm>
            <a:off x="9264352" y="479715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>
            <a:extLst>
              <a:ext uri="{FF2B5EF4-FFF2-40B4-BE49-F238E27FC236}">
                <a16:creationId xmlns:a16="http://schemas.microsoft.com/office/drawing/2014/main" id="{710B1F22-9775-E7CD-D7B5-2648E582C584}"/>
              </a:ext>
            </a:extLst>
          </p:cNvPr>
          <p:cNvSpPr/>
          <p:nvPr/>
        </p:nvSpPr>
        <p:spPr bwMode="white">
          <a:xfrm>
            <a:off x="10344472" y="4797152"/>
            <a:ext cx="432048" cy="432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616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2198" y="2956054"/>
            <a:ext cx="5759906" cy="20571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6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4925" y="2138660"/>
            <a:ext cx="4865057" cy="1074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984925" y="3874482"/>
            <a:ext cx="4719587" cy="1498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9</cp:revision>
  <dcterms:created xsi:type="dcterms:W3CDTF">2022-08-10T03:44:00Z</dcterms:created>
  <dcterms:modified xsi:type="dcterms:W3CDTF">2022-08-14T02:49:56Z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