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9D2285-3204-F188-704E-64BA51BA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573016"/>
            <a:ext cx="11640616" cy="91139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196752"/>
            <a:ext cx="104013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5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2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5801" y="1890741"/>
            <a:ext cx="390347" cy="31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76320" y="1844824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6BDCC3D5-0674-4D05-3E43-ED3002FF020E}"/>
              </a:ext>
            </a:extLst>
          </p:cNvPr>
          <p:cNvSpPr/>
          <p:nvPr/>
        </p:nvSpPr>
        <p:spPr bwMode="white">
          <a:xfrm>
            <a:off x="6600056" y="2420888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BFA4A3E9-1190-5A88-99FB-6CB2AE26A778}"/>
              </a:ext>
            </a:extLst>
          </p:cNvPr>
          <p:cNvSpPr/>
          <p:nvPr/>
        </p:nvSpPr>
        <p:spPr bwMode="white">
          <a:xfrm>
            <a:off x="8616280" y="2420888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593F4E28-672A-0BD0-E243-AA87D159F693}"/>
              </a:ext>
            </a:extLst>
          </p:cNvPr>
          <p:cNvSpPr/>
          <p:nvPr/>
        </p:nvSpPr>
        <p:spPr bwMode="white">
          <a:xfrm>
            <a:off x="2279576" y="2996952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880BC184-6C12-8F27-6AFD-DBCEB642D1C4}"/>
              </a:ext>
            </a:extLst>
          </p:cNvPr>
          <p:cNvSpPr/>
          <p:nvPr/>
        </p:nvSpPr>
        <p:spPr bwMode="white">
          <a:xfrm>
            <a:off x="4295800" y="2996952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04F09585-05DB-8EA4-18B5-C6A77D655E92}"/>
              </a:ext>
            </a:extLst>
          </p:cNvPr>
          <p:cNvSpPr/>
          <p:nvPr/>
        </p:nvSpPr>
        <p:spPr bwMode="white">
          <a:xfrm>
            <a:off x="6600056" y="2996952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990FB337-3DD5-8A42-8B27-F711895B946E}"/>
              </a:ext>
            </a:extLst>
          </p:cNvPr>
          <p:cNvSpPr/>
          <p:nvPr/>
        </p:nvSpPr>
        <p:spPr bwMode="white">
          <a:xfrm>
            <a:off x="2279576" y="3645024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57869FA8-F901-AC7B-37D7-C7DA88780F0F}"/>
              </a:ext>
            </a:extLst>
          </p:cNvPr>
          <p:cNvSpPr/>
          <p:nvPr/>
        </p:nvSpPr>
        <p:spPr bwMode="white">
          <a:xfrm>
            <a:off x="4223792" y="3645024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D73F2F1C-3CEE-A1AD-4985-4F365EF57FA1}"/>
              </a:ext>
            </a:extLst>
          </p:cNvPr>
          <p:cNvSpPr/>
          <p:nvPr/>
        </p:nvSpPr>
        <p:spPr bwMode="white">
          <a:xfrm>
            <a:off x="8616280" y="3645024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9EAED787-CC86-848F-E564-6E10A914F65A}"/>
              </a:ext>
            </a:extLst>
          </p:cNvPr>
          <p:cNvSpPr/>
          <p:nvPr/>
        </p:nvSpPr>
        <p:spPr bwMode="white">
          <a:xfrm>
            <a:off x="10920536" y="3645024"/>
            <a:ext cx="108012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4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2000" y="1872580"/>
            <a:ext cx="761652" cy="34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02644" y="1863031"/>
            <a:ext cx="1313851" cy="35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4363" y="3152168"/>
            <a:ext cx="399867" cy="33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3950" y="3142619"/>
            <a:ext cx="390347" cy="33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43305" y="3800567"/>
            <a:ext cx="324303" cy="204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1223" y="3752837"/>
            <a:ext cx="266578" cy="21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79140" y="3752837"/>
            <a:ext cx="257057" cy="210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1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3670818"/>
            <a:ext cx="4097820" cy="1342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5008" y="3670818"/>
            <a:ext cx="4177576" cy="1198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