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3E5"/>
    <a:srgbClr val="FFFCCC"/>
    <a:srgbClr val="E6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56B272-2F79-DE95-3192-19FF06C17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4581128"/>
            <a:ext cx="11280576" cy="99688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DDBF1C0-4B2B-2411-C826-5FD51CC5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340768"/>
            <a:ext cx="10401300" cy="21907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2A5C206-C587-FD7A-4628-337EB13F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6" y="3717032"/>
            <a:ext cx="828675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9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2855640" y="3573016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4079776" y="3501008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5231904" y="3573016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/>
          <p:cNvSpPr/>
          <p:nvPr/>
        </p:nvSpPr>
        <p:spPr bwMode="white">
          <a:xfrm>
            <a:off x="6456040" y="3573016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7536160" y="3573016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/>
          <p:cNvSpPr/>
          <p:nvPr/>
        </p:nvSpPr>
        <p:spPr bwMode="white">
          <a:xfrm>
            <a:off x="8760296" y="3573016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/>
          <p:cNvSpPr/>
          <p:nvPr/>
        </p:nvSpPr>
        <p:spPr bwMode="white">
          <a:xfrm>
            <a:off x="2999656" y="4077072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/>
          <p:cNvSpPr/>
          <p:nvPr/>
        </p:nvSpPr>
        <p:spPr bwMode="white">
          <a:xfrm>
            <a:off x="4079776" y="4077072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5303912" y="4077072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/>
          <p:cNvSpPr/>
          <p:nvPr/>
        </p:nvSpPr>
        <p:spPr bwMode="white">
          <a:xfrm>
            <a:off x="6384032" y="4077072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/>
          <p:cNvSpPr/>
          <p:nvPr/>
        </p:nvSpPr>
        <p:spPr bwMode="white">
          <a:xfrm>
            <a:off x="7608168" y="4077072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/>
          <p:cNvSpPr/>
          <p:nvPr/>
        </p:nvSpPr>
        <p:spPr bwMode="white">
          <a:xfrm>
            <a:off x="8760296" y="4077072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2927648" y="4581128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/>
          <p:cNvSpPr/>
          <p:nvPr/>
        </p:nvSpPr>
        <p:spPr bwMode="white">
          <a:xfrm>
            <a:off x="4079776" y="4653136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"/>
          <p:cNvSpPr/>
          <p:nvPr/>
        </p:nvSpPr>
        <p:spPr bwMode="white">
          <a:xfrm>
            <a:off x="5231904" y="4581128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"/>
          <p:cNvSpPr/>
          <p:nvPr/>
        </p:nvSpPr>
        <p:spPr bwMode="white">
          <a:xfrm>
            <a:off x="6312024" y="4581128"/>
            <a:ext cx="64807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7536160" y="4581128"/>
            <a:ext cx="5760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"/>
          <p:cNvSpPr/>
          <p:nvPr/>
        </p:nvSpPr>
        <p:spPr bwMode="white">
          <a:xfrm>
            <a:off x="8760296" y="4581128"/>
            <a:ext cx="7200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2235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2845863" y="2189608"/>
            <a:ext cx="428429" cy="277053"/>
          </a:xfrm>
          <a:prstGeom prst="rect">
            <a:avLst/>
          </a:prstGeom>
          <a:solidFill>
            <a:srgbClr val="E6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2703053" y="2686393"/>
            <a:ext cx="437950" cy="277053"/>
          </a:xfrm>
          <a:prstGeom prst="rect">
            <a:avLst/>
          </a:prstGeom>
          <a:solidFill>
            <a:srgbClr val="E6F6FD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6"/>
          <p:cNvSpPr/>
          <p:nvPr/>
        </p:nvSpPr>
        <p:spPr bwMode="white">
          <a:xfrm>
            <a:off x="5567344" y="2177600"/>
            <a:ext cx="504056" cy="360040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6"/>
          <p:cNvSpPr/>
          <p:nvPr/>
        </p:nvSpPr>
        <p:spPr bwMode="white">
          <a:xfrm>
            <a:off x="5567344" y="2609648"/>
            <a:ext cx="504056" cy="360040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6"/>
          <p:cNvSpPr/>
          <p:nvPr/>
        </p:nvSpPr>
        <p:spPr bwMode="white">
          <a:xfrm>
            <a:off x="8087624" y="2177600"/>
            <a:ext cx="504056" cy="360040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6"/>
          <p:cNvSpPr/>
          <p:nvPr/>
        </p:nvSpPr>
        <p:spPr bwMode="white">
          <a:xfrm>
            <a:off x="8231640" y="2609648"/>
            <a:ext cx="504056" cy="360040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6"/>
          <p:cNvSpPr/>
          <p:nvPr/>
        </p:nvSpPr>
        <p:spPr bwMode="white">
          <a:xfrm>
            <a:off x="10823928" y="2177600"/>
            <a:ext cx="504056" cy="360040"/>
          </a:xfrm>
          <a:prstGeom prst="rect">
            <a:avLst/>
          </a:prstGeom>
          <a:solidFill>
            <a:srgbClr val="E0F3E5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6"/>
          <p:cNvSpPr/>
          <p:nvPr/>
        </p:nvSpPr>
        <p:spPr bwMode="white">
          <a:xfrm>
            <a:off x="10823928" y="2609648"/>
            <a:ext cx="504056" cy="360040"/>
          </a:xfrm>
          <a:prstGeom prst="rect">
            <a:avLst/>
          </a:prstGeom>
          <a:solidFill>
            <a:srgbClr val="E0F3E5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6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6314" y="2280301"/>
            <a:ext cx="247537" cy="19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6264" y="2270775"/>
            <a:ext cx="257057" cy="20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8826" y="2280301"/>
            <a:ext cx="238016" cy="19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98776" y="2280301"/>
            <a:ext cx="238016" cy="19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31404" y="2280301"/>
            <a:ext cx="247537" cy="19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21355" y="2270775"/>
            <a:ext cx="257057" cy="20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86314" y="3232922"/>
            <a:ext cx="247537" cy="180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85785" y="3232922"/>
            <a:ext cx="238016" cy="180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08826" y="3232922"/>
            <a:ext cx="238016" cy="180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70148" y="3299605"/>
            <a:ext cx="257057" cy="4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21884" y="3299605"/>
            <a:ext cx="266578" cy="47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21355" y="3232922"/>
            <a:ext cx="247537" cy="180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6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6809" y="2197025"/>
            <a:ext cx="238016" cy="26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5256" y="2197025"/>
            <a:ext cx="257057" cy="26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3570" y="2197025"/>
            <a:ext cx="390347" cy="26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66809" y="3018087"/>
            <a:ext cx="238016" cy="26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4776" y="3018087"/>
            <a:ext cx="238016" cy="26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03570" y="3018087"/>
            <a:ext cx="399867" cy="26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66809" y="3848696"/>
            <a:ext cx="247537" cy="25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85256" y="3848696"/>
            <a:ext cx="238016" cy="26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75008" y="3848696"/>
            <a:ext cx="437950" cy="25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5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3570" y="4385120"/>
            <a:ext cx="238016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7553" y="4385120"/>
            <a:ext cx="238016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1537" y="4385120"/>
            <a:ext cx="228495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85520" y="4385120"/>
            <a:ext cx="418909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18545" y="4385120"/>
            <a:ext cx="238016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32528" y="4385120"/>
            <a:ext cx="228495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46512" y="4385120"/>
            <a:ext cx="238016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879537" y="4385120"/>
            <a:ext cx="390347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84000" y="4385120"/>
            <a:ext cx="238016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97983" y="4385120"/>
            <a:ext cx="238016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11966" y="4385120"/>
            <a:ext cx="228495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544991" y="4385120"/>
            <a:ext cx="399867" cy="26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11</cp:revision>
  <dcterms:created xsi:type="dcterms:W3CDTF">2022-08-10T03:44:00Z</dcterms:created>
  <dcterms:modified xsi:type="dcterms:W3CDTF">2022-08-14T02:55:31Z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