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1" r:id="rId4"/>
    <p:sldId id="263" r:id="rId5"/>
    <p:sldId id="264" r:id="rId6"/>
    <p:sldId id="265" r:id="rId7"/>
    <p:sldId id="266" r:id="rId8"/>
    <p:sldId id="267" r:id="rId9"/>
  </p:sldIdLst>
  <p:sldSz cx="12192000" cy="6858000"/>
  <p:notesSz cx="6858000" cy="9144000"/>
  <p:custDataLst>
    <p:tags r:id="rId10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9">
          <p15:clr>
            <a:srgbClr val="A4A3A4"/>
          </p15:clr>
        </p15:guide>
        <p15:guide id="2" pos="386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01" d="100"/>
          <a:sy n="101" d="100"/>
        </p:scale>
        <p:origin x="324" y="68"/>
      </p:cViewPr>
      <p:guideLst>
        <p:guide orient="horz" pos="2159"/>
        <p:guide pos="386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BF93F317-0586-7F38-CCAA-9B0DED08BE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5520" y="4653136"/>
            <a:ext cx="8705850" cy="1114425"/>
          </a:xfrm>
          <a:prstGeom prst="rect">
            <a:avLst/>
          </a:prstGeom>
        </p:spPr>
      </p:pic>
      <p:pic>
        <p:nvPicPr>
          <p:cNvPr id="2" name="图片 1">
            <a:extLst>
              <a:ext uri="{FF2B5EF4-FFF2-40B4-BE49-F238E27FC236}">
                <a16:creationId xmlns:a16="http://schemas.microsoft.com/office/drawing/2014/main" id="{9DDBF1C0-4B2B-2411-C826-5FD51CC5B9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9416" y="1412776"/>
            <a:ext cx="10401300" cy="219075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72A5C206-C587-FD7A-4628-337EB13F68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47528" y="3789040"/>
            <a:ext cx="8286750" cy="90487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91978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 descr="2.png">
            <a:extLst>
              <a:ext uri="{FF2B5EF4-FFF2-40B4-BE49-F238E27FC236}">
                <a16:creationId xmlns:a16="http://schemas.microsoft.com/office/drawing/2014/main" id="{4AD2E7ED-E709-C089-327A-FDE431B0BDA7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5415" y="1916832"/>
            <a:ext cx="11520000" cy="261087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2">
            <a:extLst>
              <a:ext uri="{FF2B5EF4-FFF2-40B4-BE49-F238E27FC236}">
                <a16:creationId xmlns:a16="http://schemas.microsoft.com/office/drawing/2014/main" id="{56AF31AA-B09A-1D78-97CC-923F4AAD94D5}"/>
              </a:ext>
            </a:extLst>
          </p:cNvPr>
          <p:cNvSpPr/>
          <p:nvPr/>
        </p:nvSpPr>
        <p:spPr bwMode="white">
          <a:xfrm>
            <a:off x="2618588" y="2984048"/>
            <a:ext cx="675966" cy="3144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6">
            <a:extLst>
              <a:ext uri="{FF2B5EF4-FFF2-40B4-BE49-F238E27FC236}">
                <a16:creationId xmlns:a16="http://schemas.microsoft.com/office/drawing/2014/main" id="{40778E28-FB01-2650-6064-C43F8C38E281}"/>
              </a:ext>
            </a:extLst>
          </p:cNvPr>
          <p:cNvSpPr/>
          <p:nvPr/>
        </p:nvSpPr>
        <p:spPr bwMode="white">
          <a:xfrm>
            <a:off x="1933100" y="3441427"/>
            <a:ext cx="1351933" cy="2477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0">
            <a:extLst>
              <a:ext uri="{FF2B5EF4-FFF2-40B4-BE49-F238E27FC236}">
                <a16:creationId xmlns:a16="http://schemas.microsoft.com/office/drawing/2014/main" id="{AD1B8D4B-DB70-1F4A-B410-F8931759D5CB}"/>
              </a:ext>
            </a:extLst>
          </p:cNvPr>
          <p:cNvSpPr/>
          <p:nvPr/>
        </p:nvSpPr>
        <p:spPr bwMode="white">
          <a:xfrm>
            <a:off x="1933100" y="3870220"/>
            <a:ext cx="1351933" cy="2477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6" name="Rectangle 2">
            <a:extLst>
              <a:ext uri="{FF2B5EF4-FFF2-40B4-BE49-F238E27FC236}">
                <a16:creationId xmlns:a16="http://schemas.microsoft.com/office/drawing/2014/main" id="{2706C50F-3758-24C7-B799-D8A57A89E955}"/>
              </a:ext>
            </a:extLst>
          </p:cNvPr>
          <p:cNvSpPr/>
          <p:nvPr/>
        </p:nvSpPr>
        <p:spPr bwMode="white">
          <a:xfrm>
            <a:off x="4943872" y="2996953"/>
            <a:ext cx="360040" cy="2880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7" name="Rectangle 2">
            <a:extLst>
              <a:ext uri="{FF2B5EF4-FFF2-40B4-BE49-F238E27FC236}">
                <a16:creationId xmlns:a16="http://schemas.microsoft.com/office/drawing/2014/main" id="{50FFC255-F8F6-CF9B-7636-E4D3681FE3E7}"/>
              </a:ext>
            </a:extLst>
          </p:cNvPr>
          <p:cNvSpPr/>
          <p:nvPr/>
        </p:nvSpPr>
        <p:spPr bwMode="white">
          <a:xfrm>
            <a:off x="4583832" y="3429000"/>
            <a:ext cx="1512168" cy="2880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8" name="Rectangle 2">
            <a:extLst>
              <a:ext uri="{FF2B5EF4-FFF2-40B4-BE49-F238E27FC236}">
                <a16:creationId xmlns:a16="http://schemas.microsoft.com/office/drawing/2014/main" id="{803DE450-0623-5BB8-DDCF-AA1031891CE9}"/>
              </a:ext>
            </a:extLst>
          </p:cNvPr>
          <p:cNvSpPr/>
          <p:nvPr/>
        </p:nvSpPr>
        <p:spPr bwMode="white">
          <a:xfrm>
            <a:off x="4511824" y="3861048"/>
            <a:ext cx="1512168" cy="2880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9" name="Rectangle 2">
            <a:extLst>
              <a:ext uri="{FF2B5EF4-FFF2-40B4-BE49-F238E27FC236}">
                <a16:creationId xmlns:a16="http://schemas.microsoft.com/office/drawing/2014/main" id="{8C5D0DC1-6901-B86B-0277-41948B691C51}"/>
              </a:ext>
            </a:extLst>
          </p:cNvPr>
          <p:cNvSpPr/>
          <p:nvPr/>
        </p:nvSpPr>
        <p:spPr bwMode="white">
          <a:xfrm>
            <a:off x="7176120" y="2996952"/>
            <a:ext cx="360040" cy="2880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0" name="Rectangle 2">
            <a:extLst>
              <a:ext uri="{FF2B5EF4-FFF2-40B4-BE49-F238E27FC236}">
                <a16:creationId xmlns:a16="http://schemas.microsoft.com/office/drawing/2014/main" id="{8EAA81DA-7498-05A1-D3CA-1144A0348FF9}"/>
              </a:ext>
            </a:extLst>
          </p:cNvPr>
          <p:cNvSpPr/>
          <p:nvPr/>
        </p:nvSpPr>
        <p:spPr bwMode="white">
          <a:xfrm>
            <a:off x="7320136" y="3429000"/>
            <a:ext cx="1512168" cy="2880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1" name="Rectangle 2">
            <a:extLst>
              <a:ext uri="{FF2B5EF4-FFF2-40B4-BE49-F238E27FC236}">
                <a16:creationId xmlns:a16="http://schemas.microsoft.com/office/drawing/2014/main" id="{5266D44D-906B-99AB-3FD3-DD5D1D52A9A6}"/>
              </a:ext>
            </a:extLst>
          </p:cNvPr>
          <p:cNvSpPr/>
          <p:nvPr/>
        </p:nvSpPr>
        <p:spPr bwMode="white">
          <a:xfrm>
            <a:off x="7248128" y="3861048"/>
            <a:ext cx="1512168" cy="2880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2" name="Rectangle 2">
            <a:extLst>
              <a:ext uri="{FF2B5EF4-FFF2-40B4-BE49-F238E27FC236}">
                <a16:creationId xmlns:a16="http://schemas.microsoft.com/office/drawing/2014/main" id="{515E57CE-5B54-5A9A-131E-D12C70CDB04E}"/>
              </a:ext>
            </a:extLst>
          </p:cNvPr>
          <p:cNvSpPr/>
          <p:nvPr/>
        </p:nvSpPr>
        <p:spPr bwMode="white">
          <a:xfrm>
            <a:off x="10704512" y="2996952"/>
            <a:ext cx="792088" cy="2880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3" name="Rectangle 2">
            <a:extLst>
              <a:ext uri="{FF2B5EF4-FFF2-40B4-BE49-F238E27FC236}">
                <a16:creationId xmlns:a16="http://schemas.microsoft.com/office/drawing/2014/main" id="{50F56469-70FF-A7BD-1D4F-DB1394C4B563}"/>
              </a:ext>
            </a:extLst>
          </p:cNvPr>
          <p:cNvSpPr/>
          <p:nvPr/>
        </p:nvSpPr>
        <p:spPr bwMode="white">
          <a:xfrm>
            <a:off x="9912424" y="3429000"/>
            <a:ext cx="1512168" cy="2880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4" name="Rectangle 2">
            <a:extLst>
              <a:ext uri="{FF2B5EF4-FFF2-40B4-BE49-F238E27FC236}">
                <a16:creationId xmlns:a16="http://schemas.microsoft.com/office/drawing/2014/main" id="{505AD2B1-7CA7-A069-1E8D-237C97CC6F92}"/>
              </a:ext>
            </a:extLst>
          </p:cNvPr>
          <p:cNvSpPr/>
          <p:nvPr/>
        </p:nvSpPr>
        <p:spPr bwMode="white">
          <a:xfrm>
            <a:off x="9912424" y="3861048"/>
            <a:ext cx="1512168" cy="2880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12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2025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119206" y="2176500"/>
            <a:ext cx="380826" cy="2479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700297" y="2624634"/>
            <a:ext cx="371305" cy="2479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6">
            <a:extLst>
              <a:ext uri="{FF2B5EF4-FFF2-40B4-BE49-F238E27FC236}">
                <a16:creationId xmlns:a16="http://schemas.microsoft.com/office/drawing/2014/main" id="{917D9C3E-30F8-B696-FEC6-7EF0E257053B}"/>
              </a:ext>
            </a:extLst>
          </p:cNvPr>
          <p:cNvSpPr/>
          <p:nvPr/>
        </p:nvSpPr>
        <p:spPr bwMode="white">
          <a:xfrm>
            <a:off x="5879977" y="2132856"/>
            <a:ext cx="360040" cy="3600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6">
            <a:extLst>
              <a:ext uri="{FF2B5EF4-FFF2-40B4-BE49-F238E27FC236}">
                <a16:creationId xmlns:a16="http://schemas.microsoft.com/office/drawing/2014/main" id="{33BA649D-BAF6-B13F-8BA1-0A632C38AE59}"/>
              </a:ext>
            </a:extLst>
          </p:cNvPr>
          <p:cNvSpPr/>
          <p:nvPr/>
        </p:nvSpPr>
        <p:spPr bwMode="white">
          <a:xfrm>
            <a:off x="5375920" y="2564904"/>
            <a:ext cx="504056" cy="3600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6">
            <a:extLst>
              <a:ext uri="{FF2B5EF4-FFF2-40B4-BE49-F238E27FC236}">
                <a16:creationId xmlns:a16="http://schemas.microsoft.com/office/drawing/2014/main" id="{77F2C041-06DF-5FF1-D47D-1B9D1C41729C}"/>
              </a:ext>
            </a:extLst>
          </p:cNvPr>
          <p:cNvSpPr/>
          <p:nvPr/>
        </p:nvSpPr>
        <p:spPr bwMode="white">
          <a:xfrm>
            <a:off x="8616280" y="2132856"/>
            <a:ext cx="360040" cy="3600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6">
            <a:extLst>
              <a:ext uri="{FF2B5EF4-FFF2-40B4-BE49-F238E27FC236}">
                <a16:creationId xmlns:a16="http://schemas.microsoft.com/office/drawing/2014/main" id="{08BC0195-7C3B-6161-B166-0A31D0F205FE}"/>
              </a:ext>
            </a:extLst>
          </p:cNvPr>
          <p:cNvSpPr/>
          <p:nvPr/>
        </p:nvSpPr>
        <p:spPr bwMode="white">
          <a:xfrm>
            <a:off x="8184232" y="2564904"/>
            <a:ext cx="360040" cy="3600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6">
            <a:extLst>
              <a:ext uri="{FF2B5EF4-FFF2-40B4-BE49-F238E27FC236}">
                <a16:creationId xmlns:a16="http://schemas.microsoft.com/office/drawing/2014/main" id="{FB817B2F-D65C-C40A-1D1E-E17AADD252B5}"/>
              </a:ext>
            </a:extLst>
          </p:cNvPr>
          <p:cNvSpPr/>
          <p:nvPr/>
        </p:nvSpPr>
        <p:spPr bwMode="white">
          <a:xfrm>
            <a:off x="11280576" y="2132856"/>
            <a:ext cx="432048" cy="3600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6" name="Rectangle 6">
            <a:extLst>
              <a:ext uri="{FF2B5EF4-FFF2-40B4-BE49-F238E27FC236}">
                <a16:creationId xmlns:a16="http://schemas.microsoft.com/office/drawing/2014/main" id="{DBF61211-72E1-DCBB-46EE-DAA28B7DBA3F}"/>
              </a:ext>
            </a:extLst>
          </p:cNvPr>
          <p:cNvSpPr/>
          <p:nvPr/>
        </p:nvSpPr>
        <p:spPr bwMode="white">
          <a:xfrm>
            <a:off x="10920536" y="2564904"/>
            <a:ext cx="432048" cy="3600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83175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967206" y="3777476"/>
            <a:ext cx="247537" cy="2764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662214" y="3834666"/>
            <a:ext cx="247537" cy="1811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319140" y="3787008"/>
            <a:ext cx="257057" cy="2668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271206" y="3777476"/>
            <a:ext cx="447471" cy="2764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175669" y="3739349"/>
            <a:ext cx="418909" cy="3431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1738710" y="4482823"/>
            <a:ext cx="2665785" cy="3526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6">
            <a:extLst>
              <a:ext uri="{FF2B5EF4-FFF2-40B4-BE49-F238E27FC236}">
                <a16:creationId xmlns:a16="http://schemas.microsoft.com/office/drawing/2014/main" id="{75E022C3-1839-0672-9A47-C9C898634916}"/>
              </a:ext>
            </a:extLst>
          </p:cNvPr>
          <p:cNvSpPr/>
          <p:nvPr/>
        </p:nvSpPr>
        <p:spPr bwMode="white">
          <a:xfrm>
            <a:off x="7608168" y="3717032"/>
            <a:ext cx="432048" cy="3600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6" name="Rectangle 6">
            <a:extLst>
              <a:ext uri="{FF2B5EF4-FFF2-40B4-BE49-F238E27FC236}">
                <a16:creationId xmlns:a16="http://schemas.microsoft.com/office/drawing/2014/main" id="{4D993A17-B9CA-8364-D895-64F68D915120}"/>
              </a:ext>
            </a:extLst>
          </p:cNvPr>
          <p:cNvSpPr/>
          <p:nvPr/>
        </p:nvSpPr>
        <p:spPr bwMode="white">
          <a:xfrm>
            <a:off x="8328248" y="3717032"/>
            <a:ext cx="432048" cy="3600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7" name="Rectangle 6">
            <a:extLst>
              <a:ext uri="{FF2B5EF4-FFF2-40B4-BE49-F238E27FC236}">
                <a16:creationId xmlns:a16="http://schemas.microsoft.com/office/drawing/2014/main" id="{693ED5B8-4FDB-1825-385D-D716A9C98444}"/>
              </a:ext>
            </a:extLst>
          </p:cNvPr>
          <p:cNvSpPr/>
          <p:nvPr/>
        </p:nvSpPr>
        <p:spPr bwMode="white">
          <a:xfrm>
            <a:off x="8976320" y="3717032"/>
            <a:ext cx="432048" cy="3600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8" name="Rectangle 6">
            <a:extLst>
              <a:ext uri="{FF2B5EF4-FFF2-40B4-BE49-F238E27FC236}">
                <a16:creationId xmlns:a16="http://schemas.microsoft.com/office/drawing/2014/main" id="{E93C72F4-D437-C6AD-DD8B-E439C33E0AF9}"/>
              </a:ext>
            </a:extLst>
          </p:cNvPr>
          <p:cNvSpPr/>
          <p:nvPr/>
        </p:nvSpPr>
        <p:spPr bwMode="white">
          <a:xfrm>
            <a:off x="9984432" y="3717032"/>
            <a:ext cx="432048" cy="3600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9" name="Rectangle 6">
            <a:extLst>
              <a:ext uri="{FF2B5EF4-FFF2-40B4-BE49-F238E27FC236}">
                <a16:creationId xmlns:a16="http://schemas.microsoft.com/office/drawing/2014/main" id="{D78F4A0A-DA17-124E-A2BD-766593FB2731}"/>
              </a:ext>
            </a:extLst>
          </p:cNvPr>
          <p:cNvSpPr/>
          <p:nvPr/>
        </p:nvSpPr>
        <p:spPr bwMode="white">
          <a:xfrm>
            <a:off x="10920536" y="3717032"/>
            <a:ext cx="432048" cy="3600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0" name="Rectangle 6">
            <a:extLst>
              <a:ext uri="{FF2B5EF4-FFF2-40B4-BE49-F238E27FC236}">
                <a16:creationId xmlns:a16="http://schemas.microsoft.com/office/drawing/2014/main" id="{9B814077-E15B-B57D-15B4-813876B818CD}"/>
              </a:ext>
            </a:extLst>
          </p:cNvPr>
          <p:cNvSpPr/>
          <p:nvPr/>
        </p:nvSpPr>
        <p:spPr bwMode="white">
          <a:xfrm>
            <a:off x="7464152" y="4365104"/>
            <a:ext cx="3240360" cy="5760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13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77997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986246" y="2809126"/>
            <a:ext cx="6053969" cy="14119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60077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9126743" y="2947067"/>
            <a:ext cx="238016" cy="2571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976396" y="4280687"/>
            <a:ext cx="228495" cy="2667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651371" y="4280687"/>
            <a:ext cx="238016" cy="2667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宽屏</PresentationFormat>
  <Paragraphs>0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0" baseType="lpstr">
      <vt:lpstr>Arial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黄 瑞</cp:lastModifiedBy>
  <cp:revision>10</cp:revision>
  <dcterms:created xsi:type="dcterms:W3CDTF">2022-08-10T03:44:00Z</dcterms:created>
  <dcterms:modified xsi:type="dcterms:W3CDTF">2022-08-14T02:55:22Z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00181FA2FE4940A3A232A104F3413993</vt:lpwstr>
  </property>
</Properties>
</file>