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A77C66-8844-1C15-A2B0-815AC6EB7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4653136"/>
            <a:ext cx="8772525" cy="11049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196752"/>
            <a:ext cx="10401300" cy="2190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A5C206-C587-FD7A-4628-337EB13F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3573016"/>
            <a:ext cx="82867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3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4132" y="3046305"/>
            <a:ext cx="675966" cy="30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3851" y="3542654"/>
            <a:ext cx="1171041" cy="22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05289" y="3981733"/>
            <a:ext cx="1199603" cy="229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4EE651B0-D8F5-E69A-7817-254C553ADA2B}"/>
              </a:ext>
            </a:extLst>
          </p:cNvPr>
          <p:cNvSpPr/>
          <p:nvPr/>
        </p:nvSpPr>
        <p:spPr bwMode="white">
          <a:xfrm>
            <a:off x="5303912" y="2996952"/>
            <a:ext cx="64807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5C060EB8-0318-7F5C-2B2E-3BA572AE1A88}"/>
              </a:ext>
            </a:extLst>
          </p:cNvPr>
          <p:cNvSpPr/>
          <p:nvPr/>
        </p:nvSpPr>
        <p:spPr bwMode="white">
          <a:xfrm>
            <a:off x="4583832" y="3429000"/>
            <a:ext cx="144016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89EAE39D-3841-FCAC-51B8-D51633D3B31B}"/>
              </a:ext>
            </a:extLst>
          </p:cNvPr>
          <p:cNvSpPr/>
          <p:nvPr/>
        </p:nvSpPr>
        <p:spPr bwMode="white">
          <a:xfrm>
            <a:off x="4583832" y="3861048"/>
            <a:ext cx="144016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2FE77CA7-3714-DC23-3F66-8DD0314D6C52}"/>
              </a:ext>
            </a:extLst>
          </p:cNvPr>
          <p:cNvSpPr/>
          <p:nvPr/>
        </p:nvSpPr>
        <p:spPr bwMode="white">
          <a:xfrm>
            <a:off x="7680176" y="3068960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23791F01-D3F2-2C05-18D6-28CDE88AFD61}"/>
              </a:ext>
            </a:extLst>
          </p:cNvPr>
          <p:cNvSpPr/>
          <p:nvPr/>
        </p:nvSpPr>
        <p:spPr bwMode="white">
          <a:xfrm>
            <a:off x="7248128" y="3429000"/>
            <a:ext cx="151216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A1794447-F397-D185-185B-E566F59B0E9D}"/>
              </a:ext>
            </a:extLst>
          </p:cNvPr>
          <p:cNvSpPr/>
          <p:nvPr/>
        </p:nvSpPr>
        <p:spPr bwMode="white">
          <a:xfrm>
            <a:off x="7248128" y="3861048"/>
            <a:ext cx="151216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7AB37AD1-04DD-608D-31D3-61BBADB7CFCD}"/>
              </a:ext>
            </a:extLst>
          </p:cNvPr>
          <p:cNvSpPr/>
          <p:nvPr/>
        </p:nvSpPr>
        <p:spPr bwMode="white">
          <a:xfrm>
            <a:off x="10704512" y="2996952"/>
            <a:ext cx="72008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A73643D2-9E0F-BE05-3C1B-3AB07CDA8576}"/>
              </a:ext>
            </a:extLst>
          </p:cNvPr>
          <p:cNvSpPr/>
          <p:nvPr/>
        </p:nvSpPr>
        <p:spPr bwMode="white">
          <a:xfrm>
            <a:off x="9984432" y="3429000"/>
            <a:ext cx="144016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3359760"/>
            <a:ext cx="8797090" cy="782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7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3853211"/>
            <a:ext cx="257057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3900861"/>
            <a:ext cx="247537" cy="181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661" y="3843681"/>
            <a:ext cx="238016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6413" y="3843681"/>
            <a:ext cx="257057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4330" y="3853211"/>
            <a:ext cx="266578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8380" y="3900861"/>
            <a:ext cx="238016" cy="181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5785" y="3853211"/>
            <a:ext cx="266578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45454" y="3843681"/>
            <a:ext cx="418909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38710" y="4548897"/>
            <a:ext cx="1770842" cy="333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39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244A7433-60A3-FEE6-88D3-B12B301AA4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988840"/>
            <a:ext cx="11520000" cy="3439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EBC822D-338D-21C6-E72A-D61F38107AA5}"/>
              </a:ext>
            </a:extLst>
          </p:cNvPr>
          <p:cNvSpPr/>
          <p:nvPr/>
        </p:nvSpPr>
        <p:spPr bwMode="white">
          <a:xfrm>
            <a:off x="5851239" y="3437224"/>
            <a:ext cx="257057" cy="25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73035ECE-4AA1-59EE-F8D6-F2F09DD86B28}"/>
              </a:ext>
            </a:extLst>
          </p:cNvPr>
          <p:cNvSpPr/>
          <p:nvPr/>
        </p:nvSpPr>
        <p:spPr bwMode="white">
          <a:xfrm>
            <a:off x="2623735" y="4799850"/>
            <a:ext cx="257057" cy="27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B00AAAC9-A4E3-EE6F-CC79-96D8557E9337}"/>
              </a:ext>
            </a:extLst>
          </p:cNvPr>
          <p:cNvSpPr/>
          <p:nvPr/>
        </p:nvSpPr>
        <p:spPr bwMode="white">
          <a:xfrm>
            <a:off x="3671008" y="4799850"/>
            <a:ext cx="257057" cy="27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69AC6126-B8C5-57C2-FECF-C4F2E49A9162}"/>
              </a:ext>
            </a:extLst>
          </p:cNvPr>
          <p:cNvSpPr/>
          <p:nvPr/>
        </p:nvSpPr>
        <p:spPr bwMode="white">
          <a:xfrm>
            <a:off x="4661157" y="4799850"/>
            <a:ext cx="418909" cy="27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