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4D2907-0609-49C3-2AA0-7E4871BA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3573016"/>
            <a:ext cx="8352928" cy="125878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6DF6E4-A20A-9B64-ADD9-7AEF0CFC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196752"/>
            <a:ext cx="10506075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3373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6566" y="2875260"/>
            <a:ext cx="238016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7492" y="2875260"/>
            <a:ext cx="228495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65674" y="2875260"/>
            <a:ext cx="228495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7293" y="3551950"/>
            <a:ext cx="238016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>
            <a:extLst>
              <a:ext uri="{FF2B5EF4-FFF2-40B4-BE49-F238E27FC236}">
                <a16:creationId xmlns:a16="http://schemas.microsoft.com/office/drawing/2014/main" id="{660F7CE0-C9BB-13D8-F649-036424991D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832" y="3761776"/>
            <a:ext cx="11520000" cy="1290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8B8E9F1E-4DFA-4EBA-8E97-05F0E82C1292}"/>
              </a:ext>
            </a:extLst>
          </p:cNvPr>
          <p:cNvSpPr/>
          <p:nvPr/>
        </p:nvSpPr>
        <p:spPr bwMode="white">
          <a:xfrm>
            <a:off x="8680088" y="3895657"/>
            <a:ext cx="771173" cy="34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0BB6059D-45A9-A6F7-A9DF-60C3827312B5}"/>
              </a:ext>
            </a:extLst>
          </p:cNvPr>
          <p:cNvSpPr/>
          <p:nvPr/>
        </p:nvSpPr>
        <p:spPr bwMode="white">
          <a:xfrm>
            <a:off x="4110170" y="4622441"/>
            <a:ext cx="257057" cy="25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DCF67B81-072A-692A-85A8-EB44A15FBEE6}"/>
              </a:ext>
            </a:extLst>
          </p:cNvPr>
          <p:cNvSpPr/>
          <p:nvPr/>
        </p:nvSpPr>
        <p:spPr bwMode="white">
          <a:xfrm>
            <a:off x="7775625" y="4584190"/>
            <a:ext cx="399867" cy="33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5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3370823"/>
            <a:ext cx="418909" cy="35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6760" y="3370823"/>
            <a:ext cx="428429" cy="35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9669" y="3370823"/>
            <a:ext cx="418909" cy="35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83537" y="3370823"/>
            <a:ext cx="409388" cy="343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2656"/>
            <a:ext cx="11520000" cy="3477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5E74E784-E1AE-0E66-D0FC-0CE5895BFD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864" y="3617760"/>
            <a:ext cx="11520000" cy="2647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CCC53612-A7B5-5B59-86E0-E3CD00687903}"/>
              </a:ext>
            </a:extLst>
          </p:cNvPr>
          <p:cNvSpPr/>
          <p:nvPr/>
        </p:nvSpPr>
        <p:spPr bwMode="white">
          <a:xfrm>
            <a:off x="1941872" y="3846363"/>
            <a:ext cx="228495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2DE4673B-58BE-C767-1096-A8A24A2D0559}"/>
              </a:ext>
            </a:extLst>
          </p:cNvPr>
          <p:cNvSpPr/>
          <p:nvPr/>
        </p:nvSpPr>
        <p:spPr bwMode="white">
          <a:xfrm>
            <a:off x="1932351" y="4522649"/>
            <a:ext cx="238016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0D967ED8-8268-F3E7-0129-608C4E8B818C}"/>
              </a:ext>
            </a:extLst>
          </p:cNvPr>
          <p:cNvSpPr/>
          <p:nvPr/>
        </p:nvSpPr>
        <p:spPr bwMode="white">
          <a:xfrm>
            <a:off x="1941872" y="5208459"/>
            <a:ext cx="228495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7CFFCB78-891B-AFC9-612D-27EDA50DA0FA}"/>
              </a:ext>
            </a:extLst>
          </p:cNvPr>
          <p:cNvSpPr/>
          <p:nvPr/>
        </p:nvSpPr>
        <p:spPr bwMode="white">
          <a:xfrm>
            <a:off x="5303912" y="3717032"/>
            <a:ext cx="3600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3B18180B-071D-3A7D-5530-800BE822EE8B}"/>
              </a:ext>
            </a:extLst>
          </p:cNvPr>
          <p:cNvSpPr/>
          <p:nvPr/>
        </p:nvSpPr>
        <p:spPr bwMode="white">
          <a:xfrm>
            <a:off x="5375920" y="4437112"/>
            <a:ext cx="3600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00C33FC7-51CB-1593-F36C-037D30FBF8C5}"/>
              </a:ext>
            </a:extLst>
          </p:cNvPr>
          <p:cNvSpPr/>
          <p:nvPr/>
        </p:nvSpPr>
        <p:spPr bwMode="white">
          <a:xfrm>
            <a:off x="5231904" y="5157192"/>
            <a:ext cx="3600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E6635C52-337A-C923-A660-5E15332FF6A7}"/>
              </a:ext>
            </a:extLst>
          </p:cNvPr>
          <p:cNvSpPr/>
          <p:nvPr/>
        </p:nvSpPr>
        <p:spPr bwMode="white">
          <a:xfrm>
            <a:off x="9336360" y="3789040"/>
            <a:ext cx="3600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0E1A49B9-8141-3FA6-2032-F74FD4AA9D97}"/>
              </a:ext>
            </a:extLst>
          </p:cNvPr>
          <p:cNvSpPr/>
          <p:nvPr/>
        </p:nvSpPr>
        <p:spPr bwMode="white">
          <a:xfrm>
            <a:off x="9264352" y="4437112"/>
            <a:ext cx="3600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31392886-979B-52F1-F560-1E70F7BC8187}"/>
              </a:ext>
            </a:extLst>
          </p:cNvPr>
          <p:cNvSpPr/>
          <p:nvPr/>
        </p:nvSpPr>
        <p:spPr bwMode="white">
          <a:xfrm>
            <a:off x="9264352" y="5157192"/>
            <a:ext cx="3600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066C7D3E-7AB9-C60E-AF49-A972546DC475}"/>
              </a:ext>
            </a:extLst>
          </p:cNvPr>
          <p:cNvSpPr/>
          <p:nvPr/>
        </p:nvSpPr>
        <p:spPr bwMode="white">
          <a:xfrm>
            <a:off x="9408368" y="5877272"/>
            <a:ext cx="36004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4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08099" y="2225899"/>
            <a:ext cx="3979636" cy="14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