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E8ED435-03B0-F90E-9566-A69BDA4B6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573016"/>
            <a:ext cx="10992544" cy="9166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86DF6E4-A20A-9B64-ADD9-7AEF0CFC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196752"/>
            <a:ext cx="10506075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9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66743" y="2988247"/>
            <a:ext cx="409388" cy="4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7801" y="2873752"/>
            <a:ext cx="390347" cy="32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8347" y="3455767"/>
            <a:ext cx="752132" cy="33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7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99504" y="1909196"/>
            <a:ext cx="752132" cy="35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7140" y="2500117"/>
            <a:ext cx="752132" cy="35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0793" y="3777270"/>
            <a:ext cx="399867" cy="324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40859" y="3767739"/>
            <a:ext cx="409388" cy="33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50776" y="1920248"/>
            <a:ext cx="761652" cy="35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2462" y="2502693"/>
            <a:ext cx="761652" cy="35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45719" y="2502693"/>
            <a:ext cx="752132" cy="35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3223" y="3094687"/>
            <a:ext cx="752132" cy="35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60958" y="2826526"/>
            <a:ext cx="409388" cy="3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93388" y="2826526"/>
            <a:ext cx="409388" cy="34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4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3757352"/>
            <a:ext cx="238016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8330" y="3757352"/>
            <a:ext cx="238016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3570" y="3757352"/>
            <a:ext cx="399867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2578" y="3766880"/>
            <a:ext cx="399867" cy="2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