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5" autoAdjust="0"/>
  </p:normalViewPr>
  <p:slideViewPr>
    <p:cSldViewPr showGuides="1">
      <p:cViewPr varScale="1">
        <p:scale>
          <a:sx n="101" d="100"/>
          <a:sy n="101" d="100"/>
        </p:scale>
        <p:origin x="324" y="64"/>
      </p:cViewPr>
      <p:guideLst>
        <p:guide orient="horz" pos="2159"/>
        <p:guide pos="38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CC75ADE-27CB-CFAB-7848-5BFDED24A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3645024"/>
            <a:ext cx="7219950" cy="10001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86DF6E4-A20A-9B64-ADD9-7AEF0CFC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268760"/>
            <a:ext cx="10506075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4405459"/>
            <a:ext cx="352264" cy="3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42776" y="4405459"/>
            <a:ext cx="361785" cy="3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7256" y="4453101"/>
            <a:ext cx="238016" cy="20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5570" y="4462630"/>
            <a:ext cx="238016" cy="1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88198" y="4405459"/>
            <a:ext cx="361785" cy="3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8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1948235"/>
            <a:ext cx="171371" cy="10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273" y="2780928"/>
            <a:ext cx="152264" cy="15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0DE53FCB-17AF-83A7-EAEA-B57DAC7EC9C1}"/>
              </a:ext>
            </a:extLst>
          </p:cNvPr>
          <p:cNvSpPr/>
          <p:nvPr/>
        </p:nvSpPr>
        <p:spPr bwMode="white">
          <a:xfrm>
            <a:off x="1919536" y="2780928"/>
            <a:ext cx="152264" cy="15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C9A1783F-5864-2458-D0C6-41298632896B}"/>
              </a:ext>
            </a:extLst>
          </p:cNvPr>
          <p:cNvSpPr/>
          <p:nvPr/>
        </p:nvSpPr>
        <p:spPr bwMode="white">
          <a:xfrm>
            <a:off x="1919536" y="3140968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>
            <a:extLst>
              <a:ext uri="{FF2B5EF4-FFF2-40B4-BE49-F238E27FC236}">
                <a16:creationId xmlns:a16="http://schemas.microsoft.com/office/drawing/2014/main" id="{043C6817-2864-A83D-B0D8-0E1203CFD575}"/>
              </a:ext>
            </a:extLst>
          </p:cNvPr>
          <p:cNvSpPr/>
          <p:nvPr/>
        </p:nvSpPr>
        <p:spPr bwMode="white">
          <a:xfrm>
            <a:off x="4151784" y="1916832"/>
            <a:ext cx="152264" cy="15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>
            <a:extLst>
              <a:ext uri="{FF2B5EF4-FFF2-40B4-BE49-F238E27FC236}">
                <a16:creationId xmlns:a16="http://schemas.microsoft.com/office/drawing/2014/main" id="{82B61ADD-8FC8-BB6F-B072-3862C2B6F311}"/>
              </a:ext>
            </a:extLst>
          </p:cNvPr>
          <p:cNvSpPr/>
          <p:nvPr/>
        </p:nvSpPr>
        <p:spPr bwMode="white">
          <a:xfrm>
            <a:off x="4151784" y="2780928"/>
            <a:ext cx="152264" cy="15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>
            <a:extLst>
              <a:ext uri="{FF2B5EF4-FFF2-40B4-BE49-F238E27FC236}">
                <a16:creationId xmlns:a16="http://schemas.microsoft.com/office/drawing/2014/main" id="{3C14E45E-643A-40AB-9B2B-C006B17F50CE}"/>
              </a:ext>
            </a:extLst>
          </p:cNvPr>
          <p:cNvSpPr/>
          <p:nvPr/>
        </p:nvSpPr>
        <p:spPr bwMode="white">
          <a:xfrm>
            <a:off x="4511824" y="3140968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4">
            <a:extLst>
              <a:ext uri="{FF2B5EF4-FFF2-40B4-BE49-F238E27FC236}">
                <a16:creationId xmlns:a16="http://schemas.microsoft.com/office/drawing/2014/main" id="{086A1602-E8EC-7D03-ADC2-7CD8E71D859C}"/>
              </a:ext>
            </a:extLst>
          </p:cNvPr>
          <p:cNvSpPr/>
          <p:nvPr/>
        </p:nvSpPr>
        <p:spPr bwMode="white">
          <a:xfrm>
            <a:off x="6456040" y="1916832"/>
            <a:ext cx="144016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4">
            <a:extLst>
              <a:ext uri="{FF2B5EF4-FFF2-40B4-BE49-F238E27FC236}">
                <a16:creationId xmlns:a16="http://schemas.microsoft.com/office/drawing/2014/main" id="{B594940A-5145-9FBD-458A-5061C1B72B14}"/>
              </a:ext>
            </a:extLst>
          </p:cNvPr>
          <p:cNvSpPr/>
          <p:nvPr/>
        </p:nvSpPr>
        <p:spPr bwMode="white">
          <a:xfrm>
            <a:off x="6456040" y="2780928"/>
            <a:ext cx="14401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4">
            <a:extLst>
              <a:ext uri="{FF2B5EF4-FFF2-40B4-BE49-F238E27FC236}">
                <a16:creationId xmlns:a16="http://schemas.microsoft.com/office/drawing/2014/main" id="{7E390CCA-7F43-628C-3EB7-75375A4F7218}"/>
              </a:ext>
            </a:extLst>
          </p:cNvPr>
          <p:cNvSpPr/>
          <p:nvPr/>
        </p:nvSpPr>
        <p:spPr bwMode="white">
          <a:xfrm>
            <a:off x="7680176" y="1844824"/>
            <a:ext cx="14401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4">
            <a:extLst>
              <a:ext uri="{FF2B5EF4-FFF2-40B4-BE49-F238E27FC236}">
                <a16:creationId xmlns:a16="http://schemas.microsoft.com/office/drawing/2014/main" id="{70AFC01A-0165-CE9E-4D60-9138E98E94B2}"/>
              </a:ext>
            </a:extLst>
          </p:cNvPr>
          <p:cNvSpPr/>
          <p:nvPr/>
        </p:nvSpPr>
        <p:spPr bwMode="white">
          <a:xfrm>
            <a:off x="7824192" y="1916832"/>
            <a:ext cx="14401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dirty="0"/>
          </a:p>
        </p:txBody>
      </p:sp>
      <p:sp useBgFill="1">
        <p:nvSpPr>
          <p:cNvPr id="24" name="Rectangle 4">
            <a:extLst>
              <a:ext uri="{FF2B5EF4-FFF2-40B4-BE49-F238E27FC236}">
                <a16:creationId xmlns:a16="http://schemas.microsoft.com/office/drawing/2014/main" id="{4216EA00-3EC4-C155-4057-474F3F927C29}"/>
              </a:ext>
            </a:extLst>
          </p:cNvPr>
          <p:cNvSpPr/>
          <p:nvPr/>
        </p:nvSpPr>
        <p:spPr bwMode="white">
          <a:xfrm>
            <a:off x="7680176" y="2708920"/>
            <a:ext cx="14401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dirty="0"/>
          </a:p>
        </p:txBody>
      </p:sp>
      <p:sp useBgFill="1">
        <p:nvSpPr>
          <p:cNvPr id="25" name="Rectangle 4">
            <a:extLst>
              <a:ext uri="{FF2B5EF4-FFF2-40B4-BE49-F238E27FC236}">
                <a16:creationId xmlns:a16="http://schemas.microsoft.com/office/drawing/2014/main" id="{4DAA1193-5388-A675-5FBC-25873A656F6F}"/>
              </a:ext>
            </a:extLst>
          </p:cNvPr>
          <p:cNvSpPr/>
          <p:nvPr/>
        </p:nvSpPr>
        <p:spPr bwMode="white">
          <a:xfrm>
            <a:off x="7824192" y="2708920"/>
            <a:ext cx="14401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dirty="0"/>
          </a:p>
        </p:txBody>
      </p:sp>
      <p:sp useBgFill="1">
        <p:nvSpPr>
          <p:cNvPr id="26" name="Rectangle 4">
            <a:extLst>
              <a:ext uri="{FF2B5EF4-FFF2-40B4-BE49-F238E27FC236}">
                <a16:creationId xmlns:a16="http://schemas.microsoft.com/office/drawing/2014/main" id="{739D3ADE-FC03-286D-DE7A-699491497CFF}"/>
              </a:ext>
            </a:extLst>
          </p:cNvPr>
          <p:cNvSpPr/>
          <p:nvPr/>
        </p:nvSpPr>
        <p:spPr bwMode="white">
          <a:xfrm>
            <a:off x="8256240" y="1916832"/>
            <a:ext cx="14401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dirty="0"/>
          </a:p>
        </p:txBody>
      </p:sp>
      <p:sp useBgFill="1">
        <p:nvSpPr>
          <p:cNvPr id="27" name="Rectangle 4">
            <a:extLst>
              <a:ext uri="{FF2B5EF4-FFF2-40B4-BE49-F238E27FC236}">
                <a16:creationId xmlns:a16="http://schemas.microsoft.com/office/drawing/2014/main" id="{807D7F8E-65D3-E215-76F5-A34D889BB2BB}"/>
              </a:ext>
            </a:extLst>
          </p:cNvPr>
          <p:cNvSpPr/>
          <p:nvPr/>
        </p:nvSpPr>
        <p:spPr bwMode="white">
          <a:xfrm>
            <a:off x="8328248" y="2780928"/>
            <a:ext cx="14401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dirty="0"/>
          </a:p>
        </p:txBody>
      </p:sp>
      <p:sp useBgFill="1">
        <p:nvSpPr>
          <p:cNvPr id="28" name="Rectangle 4">
            <a:extLst>
              <a:ext uri="{FF2B5EF4-FFF2-40B4-BE49-F238E27FC236}">
                <a16:creationId xmlns:a16="http://schemas.microsoft.com/office/drawing/2014/main" id="{67268AD8-C658-BB5F-7352-89FAF32CBE41}"/>
              </a:ext>
            </a:extLst>
          </p:cNvPr>
          <p:cNvSpPr/>
          <p:nvPr/>
        </p:nvSpPr>
        <p:spPr bwMode="white">
          <a:xfrm>
            <a:off x="6960096" y="3140968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dirty="0"/>
          </a:p>
        </p:txBody>
      </p:sp>
      <p:sp useBgFill="1">
        <p:nvSpPr>
          <p:cNvPr id="29" name="Rectangle 4">
            <a:extLst>
              <a:ext uri="{FF2B5EF4-FFF2-40B4-BE49-F238E27FC236}">
                <a16:creationId xmlns:a16="http://schemas.microsoft.com/office/drawing/2014/main" id="{2D342C7A-215F-67D3-C129-F6C54626C30F}"/>
              </a:ext>
            </a:extLst>
          </p:cNvPr>
          <p:cNvSpPr/>
          <p:nvPr/>
        </p:nvSpPr>
        <p:spPr bwMode="white">
          <a:xfrm>
            <a:off x="9624392" y="2708920"/>
            <a:ext cx="14401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dirty="0"/>
          </a:p>
        </p:txBody>
      </p:sp>
      <p:sp useBgFill="1">
        <p:nvSpPr>
          <p:cNvPr id="30" name="Rectangle 4">
            <a:extLst>
              <a:ext uri="{FF2B5EF4-FFF2-40B4-BE49-F238E27FC236}">
                <a16:creationId xmlns:a16="http://schemas.microsoft.com/office/drawing/2014/main" id="{C09DC474-F0BC-6D68-FC69-B45B07F8C7D6}"/>
              </a:ext>
            </a:extLst>
          </p:cNvPr>
          <p:cNvSpPr/>
          <p:nvPr/>
        </p:nvSpPr>
        <p:spPr bwMode="white">
          <a:xfrm>
            <a:off x="9768408" y="2708920"/>
            <a:ext cx="14401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dirty="0"/>
          </a:p>
        </p:txBody>
      </p:sp>
      <p:sp useBgFill="1">
        <p:nvSpPr>
          <p:cNvPr id="31" name="Rectangle 4">
            <a:extLst>
              <a:ext uri="{FF2B5EF4-FFF2-40B4-BE49-F238E27FC236}">
                <a16:creationId xmlns:a16="http://schemas.microsoft.com/office/drawing/2014/main" id="{3E6C1DD7-6AAB-3590-4BC4-C9773E51F39A}"/>
              </a:ext>
            </a:extLst>
          </p:cNvPr>
          <p:cNvSpPr/>
          <p:nvPr/>
        </p:nvSpPr>
        <p:spPr bwMode="white">
          <a:xfrm>
            <a:off x="9768408" y="3140968"/>
            <a:ext cx="423664" cy="351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8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B3A9BEA1-2EE0-379C-A834-945C0A9229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5520" y="2924944"/>
            <a:ext cx="11520000" cy="309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09672619-4710-B3FF-3F7F-7A7DD5221389}"/>
              </a:ext>
            </a:extLst>
          </p:cNvPr>
          <p:cNvSpPr/>
          <p:nvPr/>
        </p:nvSpPr>
        <p:spPr bwMode="white">
          <a:xfrm>
            <a:off x="3403553" y="3650567"/>
            <a:ext cx="1551867" cy="802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A314B64A-DCEA-2454-9833-EF5410442146}"/>
              </a:ext>
            </a:extLst>
          </p:cNvPr>
          <p:cNvSpPr/>
          <p:nvPr/>
        </p:nvSpPr>
        <p:spPr bwMode="white">
          <a:xfrm>
            <a:off x="8525669" y="3861048"/>
            <a:ext cx="234628" cy="1088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F6CC0782-1445-5FF0-4C4E-772EC0C92E97}"/>
              </a:ext>
            </a:extLst>
          </p:cNvPr>
          <p:cNvSpPr/>
          <p:nvPr/>
        </p:nvSpPr>
        <p:spPr bwMode="white">
          <a:xfrm>
            <a:off x="5317205" y="5521912"/>
            <a:ext cx="2561057" cy="353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55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30346E29-F5CD-DDC7-04D5-15FC47A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1916832"/>
            <a:ext cx="11520000" cy="3460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0122AFF7-3CC9-BFBE-2811-F7AB53D52109}"/>
              </a:ext>
            </a:extLst>
          </p:cNvPr>
          <p:cNvSpPr/>
          <p:nvPr/>
        </p:nvSpPr>
        <p:spPr bwMode="white">
          <a:xfrm>
            <a:off x="3196382" y="3261007"/>
            <a:ext cx="352264" cy="71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E17B9ED6-7AF7-1E6A-5B04-53BFE7ECEF16}"/>
              </a:ext>
            </a:extLst>
          </p:cNvPr>
          <p:cNvSpPr/>
          <p:nvPr/>
        </p:nvSpPr>
        <p:spPr bwMode="white">
          <a:xfrm>
            <a:off x="5591944" y="2852936"/>
            <a:ext cx="424272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03E2CD92-1B88-D6F6-E800-EE38455726F7}"/>
              </a:ext>
            </a:extLst>
          </p:cNvPr>
          <p:cNvSpPr/>
          <p:nvPr/>
        </p:nvSpPr>
        <p:spPr bwMode="white">
          <a:xfrm>
            <a:off x="9912424" y="2852936"/>
            <a:ext cx="424272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B4413D56-4236-0301-4E65-F1427E1BD3C7}"/>
              </a:ext>
            </a:extLst>
          </p:cNvPr>
          <p:cNvSpPr/>
          <p:nvPr/>
        </p:nvSpPr>
        <p:spPr bwMode="white">
          <a:xfrm>
            <a:off x="5375920" y="4725144"/>
            <a:ext cx="3672408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0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13685" y="2042849"/>
            <a:ext cx="361785" cy="109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26545" y="2042849"/>
            <a:ext cx="361785" cy="109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4958" y="2424175"/>
            <a:ext cx="352264" cy="71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3685" y="4102011"/>
            <a:ext cx="2561057" cy="343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</Words>
  <Application>Microsoft Office PowerPoint</Application>
  <PresentationFormat>宽屏</PresentationFormat>
  <Paragraphs>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