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6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386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324" y="68"/>
      </p:cViewPr>
      <p:guideLst>
        <p:guide orient="horz" pos="2159"/>
        <p:guide pos="38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1B557EB1-8426-6CBA-E5F3-ED373E8523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5640" y="3502038"/>
            <a:ext cx="6486525" cy="962025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A86DF6E4-A20A-9B64-ADD9-7AEF0CFC5E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1196752"/>
            <a:ext cx="10506075" cy="23431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34357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767272" y="4038596"/>
            <a:ext cx="342743" cy="27677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3804694" y="3990877"/>
            <a:ext cx="428429" cy="35312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6251504" y="4038596"/>
            <a:ext cx="342743" cy="27677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8641190" y="4038596"/>
            <a:ext cx="333223" cy="27677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10983272" y="3990877"/>
            <a:ext cx="428429" cy="35312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246650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814876" y="3098918"/>
            <a:ext cx="247537" cy="26664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4575867" y="3098918"/>
            <a:ext cx="238016" cy="26664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7336859" y="3098918"/>
            <a:ext cx="238016" cy="26664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10097851" y="3098918"/>
            <a:ext cx="238016" cy="26664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g_16777215" descr="3.png">
            <a:extLst>
              <a:ext uri="{FF2B5EF4-FFF2-40B4-BE49-F238E27FC236}">
                <a16:creationId xmlns:a16="http://schemas.microsoft.com/office/drawing/2014/main" id="{7153DD24-8D4C-94C0-A757-003EF12A5ED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34646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9" name="Rectangle 2">
            <a:extLst>
              <a:ext uri="{FF2B5EF4-FFF2-40B4-BE49-F238E27FC236}">
                <a16:creationId xmlns:a16="http://schemas.microsoft.com/office/drawing/2014/main" id="{8DB14DB2-3BA8-DAB2-BD4B-229A5EC58609}"/>
              </a:ext>
            </a:extLst>
          </p:cNvPr>
          <p:cNvSpPr/>
          <p:nvPr/>
        </p:nvSpPr>
        <p:spPr bwMode="white">
          <a:xfrm>
            <a:off x="2135560" y="2420888"/>
            <a:ext cx="2808312" cy="158417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0" name="Rectangle 2">
            <a:extLst>
              <a:ext uri="{FF2B5EF4-FFF2-40B4-BE49-F238E27FC236}">
                <a16:creationId xmlns:a16="http://schemas.microsoft.com/office/drawing/2014/main" id="{F2AFD236-BF50-BD54-8310-7D0FDB533958}"/>
              </a:ext>
            </a:extLst>
          </p:cNvPr>
          <p:cNvSpPr/>
          <p:nvPr/>
        </p:nvSpPr>
        <p:spPr bwMode="white">
          <a:xfrm>
            <a:off x="7032104" y="1844824"/>
            <a:ext cx="2808312" cy="158417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1" name="Rectangle 2">
            <a:extLst>
              <a:ext uri="{FF2B5EF4-FFF2-40B4-BE49-F238E27FC236}">
                <a16:creationId xmlns:a16="http://schemas.microsoft.com/office/drawing/2014/main" id="{64424EC0-51AF-F869-3219-F9018B4AAEF6}"/>
              </a:ext>
            </a:extLst>
          </p:cNvPr>
          <p:cNvSpPr/>
          <p:nvPr/>
        </p:nvSpPr>
        <p:spPr bwMode="white">
          <a:xfrm>
            <a:off x="6312024" y="2996952"/>
            <a:ext cx="1287760" cy="99972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2" name="Rectangle 2">
            <a:extLst>
              <a:ext uri="{FF2B5EF4-FFF2-40B4-BE49-F238E27FC236}">
                <a16:creationId xmlns:a16="http://schemas.microsoft.com/office/drawing/2014/main" id="{129C7A11-C15F-BDF5-9EB6-51E496731E87}"/>
              </a:ext>
            </a:extLst>
          </p:cNvPr>
          <p:cNvSpPr/>
          <p:nvPr/>
        </p:nvSpPr>
        <p:spPr bwMode="white">
          <a:xfrm>
            <a:off x="8472264" y="3501008"/>
            <a:ext cx="1287760" cy="99972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3" name="Rectangle 2">
            <a:extLst>
              <a:ext uri="{FF2B5EF4-FFF2-40B4-BE49-F238E27FC236}">
                <a16:creationId xmlns:a16="http://schemas.microsoft.com/office/drawing/2014/main" id="{7C7794A8-7417-6CF2-0245-C46CE8766436}"/>
              </a:ext>
            </a:extLst>
          </p:cNvPr>
          <p:cNvSpPr/>
          <p:nvPr/>
        </p:nvSpPr>
        <p:spPr bwMode="white">
          <a:xfrm>
            <a:off x="4871864" y="3861048"/>
            <a:ext cx="2664296" cy="99972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102702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4" name="img_16777215" descr="5.png">
            <a:extLst>
              <a:ext uri="{FF2B5EF4-FFF2-40B4-BE49-F238E27FC236}">
                <a16:creationId xmlns:a16="http://schemas.microsoft.com/office/drawing/2014/main" id="{25B2D1D0-0FA1-3592-A623-63DA300C0AA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7408" y="1988840"/>
            <a:ext cx="11520000" cy="362964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Rectangle 2">
            <a:extLst>
              <a:ext uri="{FF2B5EF4-FFF2-40B4-BE49-F238E27FC236}">
                <a16:creationId xmlns:a16="http://schemas.microsoft.com/office/drawing/2014/main" id="{6CDF178B-1A2C-601B-CD2F-200DE8320A4A}"/>
              </a:ext>
            </a:extLst>
          </p:cNvPr>
          <p:cNvSpPr/>
          <p:nvPr/>
        </p:nvSpPr>
        <p:spPr bwMode="white">
          <a:xfrm>
            <a:off x="5495336" y="5057920"/>
            <a:ext cx="576064" cy="43204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2">
            <a:extLst>
              <a:ext uri="{FF2B5EF4-FFF2-40B4-BE49-F238E27FC236}">
                <a16:creationId xmlns:a16="http://schemas.microsoft.com/office/drawing/2014/main" id="{8A58FE63-73E9-B102-5437-24F7EFE6FA2F}"/>
              </a:ext>
            </a:extLst>
          </p:cNvPr>
          <p:cNvSpPr/>
          <p:nvPr/>
        </p:nvSpPr>
        <p:spPr bwMode="white">
          <a:xfrm>
            <a:off x="7943608" y="2753664"/>
            <a:ext cx="1008112" cy="43204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4MTk1OTY3ODM4ZTg3ZDU5ZmNiYWExM2RhNTY4NDAifQ=="/>
</p:tagLst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Arial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黄 瑞</cp:lastModifiedBy>
  <cp:revision>9</cp:revision>
  <dcterms:created xsi:type="dcterms:W3CDTF">2022-08-10T03:44:00Z</dcterms:created>
  <dcterms:modified xsi:type="dcterms:W3CDTF">2022-08-14T02:46:37Z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2052-11.1.0.12302</vt:lpwstr>
  </property>
  <property fmtid="{D5CDD505-2E9C-101B-9397-08002B2CF9AE}" pid="3" name="ICV">
    <vt:lpwstr>00181FA2FE4940A3A232A104F3413993</vt:lpwstr>
  </property>
</Properties>
</file>