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1" r:id="rId4"/>
    <p:sldId id="262" r:id="rId5"/>
    <p:sldId id="263" r:id="rId6"/>
    <p:sldId id="264" r:id="rId7"/>
    <p:sldId id="266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6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1" d="100"/>
          <a:sy n="101" d="100"/>
        </p:scale>
        <p:origin x="324" y="68"/>
      </p:cViewPr>
      <p:guideLst>
        <p:guide orient="horz" pos="2159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FDE548-AB3B-4376-B2AD-C901DB220B18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4642F8-034F-4F40-B231-5A93B867A55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4642F8-034F-4F40-B231-5A93B867A55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5B131DF-0A3C-8EC1-81C8-A8E53AAD71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793" y="3501008"/>
            <a:ext cx="4143375" cy="1000125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B82B9B62-1D0F-C499-B14B-3D27C3E51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983" y="1340768"/>
            <a:ext cx="12192000" cy="194398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213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9" name="Rectangle 2"/>
          <p:cNvSpPr/>
          <p:nvPr/>
        </p:nvSpPr>
        <p:spPr bwMode="white">
          <a:xfrm>
            <a:off x="3431704" y="2636912"/>
            <a:ext cx="521162" cy="4864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0" name="Rectangle 2"/>
          <p:cNvSpPr/>
          <p:nvPr/>
        </p:nvSpPr>
        <p:spPr bwMode="white">
          <a:xfrm>
            <a:off x="1127448" y="3212976"/>
            <a:ext cx="3384376" cy="1728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1" name="Rectangle 2"/>
          <p:cNvSpPr/>
          <p:nvPr/>
        </p:nvSpPr>
        <p:spPr bwMode="white">
          <a:xfrm>
            <a:off x="7248128" y="2564904"/>
            <a:ext cx="521162" cy="4864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2" name="Rectangle 2"/>
          <p:cNvSpPr/>
          <p:nvPr/>
        </p:nvSpPr>
        <p:spPr bwMode="white">
          <a:xfrm>
            <a:off x="4655840" y="3284984"/>
            <a:ext cx="3384376" cy="1728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3" name="Rectangle 2"/>
          <p:cNvSpPr/>
          <p:nvPr/>
        </p:nvSpPr>
        <p:spPr bwMode="white">
          <a:xfrm>
            <a:off x="11136560" y="2492896"/>
            <a:ext cx="521162" cy="4864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4" name="Rectangle 2"/>
          <p:cNvSpPr/>
          <p:nvPr/>
        </p:nvSpPr>
        <p:spPr bwMode="white">
          <a:xfrm>
            <a:off x="8544272" y="3068960"/>
            <a:ext cx="3384376" cy="1728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8443" b="762"/>
          <a:stretch>
            <a:fillRect/>
          </a:stretch>
        </p:blipFill>
        <p:spPr>
          <a:xfrm>
            <a:off x="7452704" y="1080000"/>
            <a:ext cx="4787296" cy="28938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 descr="2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1855" b="22924"/>
          <a:stretch>
            <a:fillRect/>
          </a:stretch>
        </p:blipFill>
        <p:spPr>
          <a:xfrm>
            <a:off x="720000" y="1080000"/>
            <a:ext cx="6698328" cy="22475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911424" y="2348880"/>
            <a:ext cx="6552728" cy="1512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139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1917" y="1689456"/>
            <a:ext cx="6494203" cy="23156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img_16777215" descr="2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8019" r="37856"/>
          <a:stretch>
            <a:fillRect/>
          </a:stretch>
        </p:blipFill>
        <p:spPr>
          <a:xfrm>
            <a:off x="191344" y="476672"/>
            <a:ext cx="7158965" cy="6409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9960" y="35907"/>
            <a:ext cx="11520000" cy="35059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350108" y="1788860"/>
            <a:ext cx="3953804" cy="9560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1424" y="3609043"/>
            <a:ext cx="11520000" cy="32171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4"/>
          <p:cNvSpPr/>
          <p:nvPr/>
        </p:nvSpPr>
        <p:spPr bwMode="white">
          <a:xfrm>
            <a:off x="1199456" y="3645024"/>
            <a:ext cx="5400600" cy="9560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4"/>
          <p:cNvSpPr/>
          <p:nvPr/>
        </p:nvSpPr>
        <p:spPr bwMode="white">
          <a:xfrm>
            <a:off x="911424" y="5301208"/>
            <a:ext cx="9793088" cy="1512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宽屏</PresentationFormat>
  <Paragraphs>1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等线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黄 瑞</cp:lastModifiedBy>
  <cp:revision>10</cp:revision>
  <dcterms:created xsi:type="dcterms:W3CDTF">2022-08-10T03:44:00Z</dcterms:created>
  <dcterms:modified xsi:type="dcterms:W3CDTF">2022-08-14T02:46:25Z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00181FA2FE4940A3A232A104F3413993</vt:lpwstr>
  </property>
</Properties>
</file>