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3" r:id="rId5"/>
    <p:sldId id="264" r:id="rId6"/>
    <p:sldId id="265" r:id="rId7"/>
    <p:sldId id="267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C7AC9-2A5C-4D77-8A46-76D8C634C3B4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A643F-0B6B-44CE-9B71-20157DE85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92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1144E2F-90B4-4B58-400F-E4609D68C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4437112"/>
            <a:ext cx="7391400" cy="10477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12192000" cy="1943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7AC3C5-8755-14B0-6B33-76289272B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3429000"/>
            <a:ext cx="1062037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g_16777215" descr="2.png">
            <a:extLst>
              <a:ext uri="{FF2B5EF4-FFF2-40B4-BE49-F238E27FC236}">
                <a16:creationId xmlns:a16="http://schemas.microsoft.com/office/drawing/2014/main" id="{E2242872-96F7-6752-83D0-4A384DF4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221" y="1268760"/>
            <a:ext cx="11520000" cy="3922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D59916B2-42BB-C03E-8CA0-EB55BBFC29A6}"/>
              </a:ext>
            </a:extLst>
          </p:cNvPr>
          <p:cNvSpPr/>
          <p:nvPr/>
        </p:nvSpPr>
        <p:spPr bwMode="white">
          <a:xfrm>
            <a:off x="2116381" y="371703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43E1586B-F81D-72C2-A33E-99B479363545}"/>
              </a:ext>
            </a:extLst>
          </p:cNvPr>
          <p:cNvSpPr/>
          <p:nvPr/>
        </p:nvSpPr>
        <p:spPr bwMode="white">
          <a:xfrm>
            <a:off x="2783632" y="3861048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2E12B449-8B68-12D7-BE99-9FDE5D4E9114}"/>
              </a:ext>
            </a:extLst>
          </p:cNvPr>
          <p:cNvSpPr/>
          <p:nvPr/>
        </p:nvSpPr>
        <p:spPr bwMode="white">
          <a:xfrm>
            <a:off x="3431704" y="3789040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99687709-3D0B-6CFB-3AB9-4399FD3F8C63}"/>
              </a:ext>
            </a:extLst>
          </p:cNvPr>
          <p:cNvSpPr/>
          <p:nvPr/>
        </p:nvSpPr>
        <p:spPr bwMode="white">
          <a:xfrm>
            <a:off x="4511824" y="3789040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A9E00B83-D139-A7B7-B196-9E811B08FF96}"/>
              </a:ext>
            </a:extLst>
          </p:cNvPr>
          <p:cNvSpPr/>
          <p:nvPr/>
        </p:nvSpPr>
        <p:spPr bwMode="white">
          <a:xfrm>
            <a:off x="5447928" y="371703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F2C404CE-5882-261F-D712-1207C8C88E33}"/>
              </a:ext>
            </a:extLst>
          </p:cNvPr>
          <p:cNvSpPr/>
          <p:nvPr/>
        </p:nvSpPr>
        <p:spPr bwMode="white">
          <a:xfrm>
            <a:off x="7392144" y="371703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2411F467-D89A-B611-EB22-168A38D9C86E}"/>
              </a:ext>
            </a:extLst>
          </p:cNvPr>
          <p:cNvSpPr/>
          <p:nvPr/>
        </p:nvSpPr>
        <p:spPr bwMode="white">
          <a:xfrm>
            <a:off x="8112224" y="3717032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8807F2E1-8B6B-EAA9-4B18-8A029C76F948}"/>
              </a:ext>
            </a:extLst>
          </p:cNvPr>
          <p:cNvSpPr/>
          <p:nvPr/>
        </p:nvSpPr>
        <p:spPr bwMode="white">
          <a:xfrm>
            <a:off x="8760296" y="371703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>
            <a:extLst>
              <a:ext uri="{FF2B5EF4-FFF2-40B4-BE49-F238E27FC236}">
                <a16:creationId xmlns:a16="http://schemas.microsoft.com/office/drawing/2014/main" id="{E08C6FD2-E78B-F78C-B85B-D5602E614A3E}"/>
              </a:ext>
            </a:extLst>
          </p:cNvPr>
          <p:cNvSpPr/>
          <p:nvPr/>
        </p:nvSpPr>
        <p:spPr bwMode="white">
          <a:xfrm>
            <a:off x="9768408" y="3789040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dirty="0"/>
          </a:p>
        </p:txBody>
      </p:sp>
      <p:sp useBgFill="1">
        <p:nvSpPr>
          <p:cNvPr id="26" name="Rectangle 2">
            <a:extLst>
              <a:ext uri="{FF2B5EF4-FFF2-40B4-BE49-F238E27FC236}">
                <a16:creationId xmlns:a16="http://schemas.microsoft.com/office/drawing/2014/main" id="{B76F01D9-54B0-438E-C86D-21E5596F5A4B}"/>
              </a:ext>
            </a:extLst>
          </p:cNvPr>
          <p:cNvSpPr/>
          <p:nvPr/>
        </p:nvSpPr>
        <p:spPr bwMode="white">
          <a:xfrm>
            <a:off x="10704512" y="3789040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v</a:t>
            </a:r>
            <a:endParaRPr dirty="0"/>
          </a:p>
        </p:txBody>
      </p:sp>
      <p:sp useBgFill="1">
        <p:nvSpPr>
          <p:cNvPr id="27" name="Rectangle 2">
            <a:extLst>
              <a:ext uri="{FF2B5EF4-FFF2-40B4-BE49-F238E27FC236}">
                <a16:creationId xmlns:a16="http://schemas.microsoft.com/office/drawing/2014/main" id="{6E0F02DA-3C00-69A2-3664-E17940460B79}"/>
              </a:ext>
            </a:extLst>
          </p:cNvPr>
          <p:cNvSpPr/>
          <p:nvPr/>
        </p:nvSpPr>
        <p:spPr bwMode="white">
          <a:xfrm>
            <a:off x="2999656" y="4509120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>
            <a:extLst>
              <a:ext uri="{FF2B5EF4-FFF2-40B4-BE49-F238E27FC236}">
                <a16:creationId xmlns:a16="http://schemas.microsoft.com/office/drawing/2014/main" id="{A94F1F7A-5E77-3A11-8FB5-8AE85C798443}"/>
              </a:ext>
            </a:extLst>
          </p:cNvPr>
          <p:cNvSpPr/>
          <p:nvPr/>
        </p:nvSpPr>
        <p:spPr bwMode="white">
          <a:xfrm>
            <a:off x="5663952" y="4581128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8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3298640"/>
            <a:ext cx="8934289" cy="185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6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1860902"/>
            <a:ext cx="3154607" cy="192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60CBCECA-6AB4-999B-A36B-092AF234E302}"/>
              </a:ext>
            </a:extLst>
          </p:cNvPr>
          <p:cNvSpPr/>
          <p:nvPr/>
        </p:nvSpPr>
        <p:spPr bwMode="white">
          <a:xfrm>
            <a:off x="4655840" y="3068960"/>
            <a:ext cx="4392488" cy="192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63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63417CDB-778E-F49C-49D7-DE7792F0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2420888"/>
            <a:ext cx="11520000" cy="3848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4929E9EE-4150-7FFD-55DA-81313613AFAE}"/>
              </a:ext>
            </a:extLst>
          </p:cNvPr>
          <p:cNvSpPr/>
          <p:nvPr/>
        </p:nvSpPr>
        <p:spPr bwMode="white">
          <a:xfrm>
            <a:off x="7012422" y="3144816"/>
            <a:ext cx="4772210" cy="114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ADCD4D5C-CFB9-9067-60E2-AE873A4CB5C1}"/>
              </a:ext>
            </a:extLst>
          </p:cNvPr>
          <p:cNvSpPr/>
          <p:nvPr/>
        </p:nvSpPr>
        <p:spPr bwMode="white">
          <a:xfrm>
            <a:off x="7012422" y="5211821"/>
            <a:ext cx="4988234" cy="1385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11</cp:revision>
  <dcterms:created xsi:type="dcterms:W3CDTF">2022-08-10T03:44:00Z</dcterms:created>
  <dcterms:modified xsi:type="dcterms:W3CDTF">2022-08-14T02:58:25Z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