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77FD5-549A-4423-8C8D-16E42996C714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D9609-3483-4F37-9FBA-E32EACDA3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70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D9609-3483-4F37-9FBA-E32EACDA3C6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88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A4E9B2-0565-EF2E-6788-C8E6B0793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4005064"/>
            <a:ext cx="10115550" cy="11906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688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267148-4E17-18C9-56BC-78CD6B4F0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68" y="2780928"/>
            <a:ext cx="4131975" cy="1062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1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59966" y="3843697"/>
            <a:ext cx="866380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6628" y="3843697"/>
            <a:ext cx="866380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7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3008382"/>
            <a:ext cx="447471" cy="27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008" y="3008382"/>
            <a:ext cx="447471" cy="27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55173" y="3008382"/>
            <a:ext cx="437950" cy="26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2358694"/>
            <a:ext cx="5177940" cy="179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3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471" y="2337486"/>
            <a:ext cx="3920417" cy="137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2064" y="2276872"/>
            <a:ext cx="4464496" cy="208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3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E3BA9672-45C0-5040-C119-D4C8F5D33C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611" y="1988840"/>
            <a:ext cx="11520000" cy="329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7AAE0D94-7DAE-5320-D821-B01BB3DAFFC6}"/>
              </a:ext>
            </a:extLst>
          </p:cNvPr>
          <p:cNvSpPr/>
          <p:nvPr/>
        </p:nvSpPr>
        <p:spPr bwMode="white">
          <a:xfrm>
            <a:off x="1226767" y="4449293"/>
            <a:ext cx="10315451" cy="1328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