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85973E-F195-BCCE-A311-8641AB98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4437112"/>
            <a:ext cx="7400925" cy="10763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12192000" cy="1943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267148-4E17-18C9-56BC-78CD6B4F0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3356992"/>
            <a:ext cx="4131975" cy="1062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43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A567C505-BFCE-22FB-25C8-A2B96AC7BB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132856"/>
            <a:ext cx="11520000" cy="2986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F4307130-5427-485B-32E5-7052138B68BA}"/>
              </a:ext>
            </a:extLst>
          </p:cNvPr>
          <p:cNvSpPr/>
          <p:nvPr/>
        </p:nvSpPr>
        <p:spPr bwMode="white">
          <a:xfrm>
            <a:off x="2391283" y="4603871"/>
            <a:ext cx="247537" cy="27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5C7CCC95-C63B-5905-7F81-FC1FD4F66930}"/>
              </a:ext>
            </a:extLst>
          </p:cNvPr>
          <p:cNvSpPr/>
          <p:nvPr/>
        </p:nvSpPr>
        <p:spPr bwMode="white">
          <a:xfrm>
            <a:off x="3086292" y="4651574"/>
            <a:ext cx="257057" cy="200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99FBE02E-0330-A4BB-7F82-883E0762C4C4}"/>
              </a:ext>
            </a:extLst>
          </p:cNvPr>
          <p:cNvSpPr/>
          <p:nvPr/>
        </p:nvSpPr>
        <p:spPr bwMode="white">
          <a:xfrm>
            <a:off x="3752738" y="4603871"/>
            <a:ext cx="247537" cy="27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7C08EBC3-040A-6791-A754-4DED4CBECEBB}"/>
              </a:ext>
            </a:extLst>
          </p:cNvPr>
          <p:cNvSpPr/>
          <p:nvPr/>
        </p:nvSpPr>
        <p:spPr bwMode="white">
          <a:xfrm>
            <a:off x="4733366" y="4613412"/>
            <a:ext cx="418909" cy="26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C86D4C38-FB1C-70FF-6296-ED7E17F2910C}"/>
              </a:ext>
            </a:extLst>
          </p:cNvPr>
          <p:cNvSpPr/>
          <p:nvPr/>
        </p:nvSpPr>
        <p:spPr bwMode="white">
          <a:xfrm>
            <a:off x="7541961" y="4603871"/>
            <a:ext cx="409388" cy="27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46611ED6-DB5A-C574-BDCA-07D630052F76}"/>
              </a:ext>
            </a:extLst>
          </p:cNvPr>
          <p:cNvSpPr/>
          <p:nvPr/>
        </p:nvSpPr>
        <p:spPr bwMode="white">
          <a:xfrm>
            <a:off x="8303614" y="4727899"/>
            <a:ext cx="266578" cy="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699BEE22-3821-4E0D-0834-EFE0884F6351}"/>
              </a:ext>
            </a:extLst>
          </p:cNvPr>
          <p:cNvSpPr/>
          <p:nvPr/>
        </p:nvSpPr>
        <p:spPr bwMode="white">
          <a:xfrm>
            <a:off x="8970060" y="4613412"/>
            <a:ext cx="257057" cy="26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6123D1D3-4DE4-D026-D07F-46BF4117C114}"/>
              </a:ext>
            </a:extLst>
          </p:cNvPr>
          <p:cNvSpPr/>
          <p:nvPr/>
        </p:nvSpPr>
        <p:spPr bwMode="white">
          <a:xfrm>
            <a:off x="10017333" y="4603871"/>
            <a:ext cx="257057" cy="27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2821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3433" y="2586204"/>
            <a:ext cx="409388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FD2889FA-2988-EE84-FF41-977CB0FAE3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848" y="3761776"/>
            <a:ext cx="11520000" cy="1934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6393100-5ED5-384F-FE68-76AF6CBDA83A}"/>
              </a:ext>
            </a:extLst>
          </p:cNvPr>
          <p:cNvSpPr/>
          <p:nvPr/>
        </p:nvSpPr>
        <p:spPr bwMode="white">
          <a:xfrm>
            <a:off x="8110054" y="4552703"/>
            <a:ext cx="409388" cy="35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3931714"/>
            <a:ext cx="3809788" cy="1225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2413" y="3931714"/>
            <a:ext cx="3962219" cy="136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2264" y="2998792"/>
            <a:ext cx="4664336" cy="136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