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8973D5-34FF-E136-8E08-86097441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23" y="4005064"/>
            <a:ext cx="9848850" cy="12477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41" y="980728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267148-4E17-18C9-56BC-78CD6B4F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003" y="3068960"/>
            <a:ext cx="4131975" cy="1062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3636588"/>
            <a:ext cx="418909" cy="25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3785" y="4208959"/>
            <a:ext cx="399867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79776" y="3501008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FAE64A7B-A587-96AD-2358-236DE832E9BD}"/>
              </a:ext>
            </a:extLst>
          </p:cNvPr>
          <p:cNvSpPr/>
          <p:nvPr/>
        </p:nvSpPr>
        <p:spPr bwMode="white">
          <a:xfrm>
            <a:off x="4151784" y="4077072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BEB5DAEB-44A9-CB24-39FC-2DC98E498450}"/>
              </a:ext>
            </a:extLst>
          </p:cNvPr>
          <p:cNvSpPr/>
          <p:nvPr/>
        </p:nvSpPr>
        <p:spPr bwMode="white">
          <a:xfrm>
            <a:off x="6023992" y="3501008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4F7AAEC-AE55-4A75-8E8F-106B5DDAEA30}"/>
              </a:ext>
            </a:extLst>
          </p:cNvPr>
          <p:cNvSpPr/>
          <p:nvPr/>
        </p:nvSpPr>
        <p:spPr bwMode="white">
          <a:xfrm>
            <a:off x="6023992" y="4077072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DC00214C-BC6D-ED3A-CB54-013C533C728E}"/>
              </a:ext>
            </a:extLst>
          </p:cNvPr>
          <p:cNvSpPr/>
          <p:nvPr/>
        </p:nvSpPr>
        <p:spPr bwMode="white">
          <a:xfrm>
            <a:off x="8040216" y="3501008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FC4800A1-BA5B-9A0B-1804-813E130AC80F}"/>
              </a:ext>
            </a:extLst>
          </p:cNvPr>
          <p:cNvSpPr/>
          <p:nvPr/>
        </p:nvSpPr>
        <p:spPr bwMode="white">
          <a:xfrm>
            <a:off x="8040216" y="4077072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B1EB1BC4-9019-9E0A-235C-5CA9868A9ECB}"/>
              </a:ext>
            </a:extLst>
          </p:cNvPr>
          <p:cNvSpPr/>
          <p:nvPr/>
        </p:nvSpPr>
        <p:spPr bwMode="white">
          <a:xfrm>
            <a:off x="9912424" y="3501008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2ADDD92F-678D-8F67-5B4C-AF039CE019AD}"/>
              </a:ext>
            </a:extLst>
          </p:cNvPr>
          <p:cNvSpPr/>
          <p:nvPr/>
        </p:nvSpPr>
        <p:spPr bwMode="white">
          <a:xfrm>
            <a:off x="9984432" y="4077072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6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4842" y="1232542"/>
            <a:ext cx="1075834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88396" y="1232542"/>
            <a:ext cx="1770842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36" y="92237"/>
            <a:ext cx="11520000" cy="2594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D6881773-E6C1-6CAD-C81B-DE4F6C07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945293"/>
            <a:ext cx="11520000" cy="1101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49793275-755F-5295-C74A-A864210F4D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4025413"/>
            <a:ext cx="11520000" cy="2837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9C1E1B1-3F95-C48D-4AC7-EB76701F0FA4}"/>
              </a:ext>
            </a:extLst>
          </p:cNvPr>
          <p:cNvSpPr/>
          <p:nvPr/>
        </p:nvSpPr>
        <p:spPr bwMode="white">
          <a:xfrm>
            <a:off x="767408" y="4077072"/>
            <a:ext cx="5400600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4C0ACD3-E918-65DB-E0A0-25E6966B5C66}"/>
              </a:ext>
            </a:extLst>
          </p:cNvPr>
          <p:cNvSpPr/>
          <p:nvPr/>
        </p:nvSpPr>
        <p:spPr bwMode="white">
          <a:xfrm>
            <a:off x="6240016" y="4077072"/>
            <a:ext cx="5400600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2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6246" y="3501034"/>
            <a:ext cx="6197985" cy="194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