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C267148-4E17-18C9-56BC-78CD6B4F03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752" y="2636912"/>
            <a:ext cx="4131975" cy="10625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6395EE8-0F08-CE82-0081-BD4235A49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5" y="3717031"/>
            <a:ext cx="7128792" cy="122597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82B9B62-1D0F-C499-B14B-3D27C3E51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5" y="764704"/>
            <a:ext cx="12192000" cy="19439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7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/>
        </p:nvSpPr>
        <p:spPr bwMode="white">
          <a:xfrm>
            <a:off x="1199456" y="3861048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/>
          <p:cNvSpPr/>
          <p:nvPr/>
        </p:nvSpPr>
        <p:spPr bwMode="white">
          <a:xfrm>
            <a:off x="1919536" y="4077072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/>
          <p:cNvSpPr/>
          <p:nvPr/>
        </p:nvSpPr>
        <p:spPr bwMode="white">
          <a:xfrm>
            <a:off x="4511824" y="2420888"/>
            <a:ext cx="504056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/>
          <p:cNvSpPr/>
          <p:nvPr/>
        </p:nvSpPr>
        <p:spPr bwMode="white">
          <a:xfrm>
            <a:off x="3719736" y="4509120"/>
            <a:ext cx="720080" cy="8640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/>
          <p:cNvSpPr/>
          <p:nvPr/>
        </p:nvSpPr>
        <p:spPr bwMode="white">
          <a:xfrm>
            <a:off x="5807968" y="3573016"/>
            <a:ext cx="72008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6600056" y="3861048"/>
            <a:ext cx="720080" cy="1440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2"/>
          <p:cNvSpPr/>
          <p:nvPr/>
        </p:nvSpPr>
        <p:spPr bwMode="white">
          <a:xfrm>
            <a:off x="8760296" y="2132856"/>
            <a:ext cx="72008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10272464" y="2276872"/>
            <a:ext cx="720080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8400256" y="3933056"/>
            <a:ext cx="72008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8472264" y="4437112"/>
            <a:ext cx="72008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6" name="Rectangle 2"/>
          <p:cNvSpPr/>
          <p:nvPr/>
        </p:nvSpPr>
        <p:spPr bwMode="white">
          <a:xfrm>
            <a:off x="2711624" y="198884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1127448" y="2636912"/>
            <a:ext cx="158417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2"/>
          <p:cNvSpPr/>
          <p:nvPr/>
        </p:nvSpPr>
        <p:spPr bwMode="white">
          <a:xfrm>
            <a:off x="5447928" y="198884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2"/>
          <p:cNvSpPr/>
          <p:nvPr/>
        </p:nvSpPr>
        <p:spPr bwMode="white">
          <a:xfrm>
            <a:off x="3935760" y="2564904"/>
            <a:ext cx="158417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2"/>
          <p:cNvSpPr/>
          <p:nvPr/>
        </p:nvSpPr>
        <p:spPr bwMode="white">
          <a:xfrm>
            <a:off x="8184232" y="1916832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2"/>
          <p:cNvSpPr/>
          <p:nvPr/>
        </p:nvSpPr>
        <p:spPr bwMode="white">
          <a:xfrm>
            <a:off x="6672064" y="2564904"/>
            <a:ext cx="1584176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2" name="Rectangle 2"/>
          <p:cNvSpPr/>
          <p:nvPr/>
        </p:nvSpPr>
        <p:spPr bwMode="white">
          <a:xfrm>
            <a:off x="10920536" y="1916832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3" name="Rectangle 2"/>
          <p:cNvSpPr/>
          <p:nvPr/>
        </p:nvSpPr>
        <p:spPr bwMode="white">
          <a:xfrm>
            <a:off x="9336360" y="2636912"/>
            <a:ext cx="1800200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75140" y="2023793"/>
            <a:ext cx="5297524" cy="1189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24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3074" y="1956338"/>
            <a:ext cx="5817542" cy="1544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2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24462" y="3502377"/>
            <a:ext cx="409388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81123" y="3502377"/>
            <a:ext cx="428429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727537" y="3502377"/>
            <a:ext cx="418909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12760" y="3502377"/>
            <a:ext cx="342743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4462" y="4141351"/>
            <a:ext cx="418909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81123" y="4141351"/>
            <a:ext cx="418909" cy="2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727537" y="4141351"/>
            <a:ext cx="418909" cy="2670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184198" y="4141351"/>
            <a:ext cx="428429" cy="2574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4578" y="4742177"/>
            <a:ext cx="2199272" cy="3528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2022-08-14T02:42:39Z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