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C2C6079-4DBE-9E2F-46E5-4060F93B6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80" y="4581128"/>
            <a:ext cx="9534525" cy="131445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4784"/>
            <a:ext cx="12192000" cy="194398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9CDA1CB-D50E-DB54-6561-113C0260C6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5720" y="3356992"/>
            <a:ext cx="4019550" cy="1343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7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57355" y="2757967"/>
            <a:ext cx="238016" cy="26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32264" y="2757967"/>
            <a:ext cx="247537" cy="2669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697652" y="2748433"/>
            <a:ext cx="247537" cy="27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57355" y="3520679"/>
            <a:ext cx="247537" cy="27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2743" y="3520679"/>
            <a:ext cx="257057" cy="27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97652" y="3520679"/>
            <a:ext cx="247537" cy="2764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g_16777215" descr="2.png">
            <a:extLst>
              <a:ext uri="{FF2B5EF4-FFF2-40B4-BE49-F238E27FC236}">
                <a16:creationId xmlns:a16="http://schemas.microsoft.com/office/drawing/2014/main" id="{AC7235B9-CF63-7400-FD4E-4720E88F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304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49B9949E-F0C9-7C14-FE02-F0DDC4189CDC}"/>
              </a:ext>
            </a:extLst>
          </p:cNvPr>
          <p:cNvSpPr/>
          <p:nvPr/>
        </p:nvSpPr>
        <p:spPr bwMode="white">
          <a:xfrm>
            <a:off x="1775520" y="3429000"/>
            <a:ext cx="474349" cy="527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25683EBE-4C7B-224C-6DEA-3946AFB5AEF1}"/>
              </a:ext>
            </a:extLst>
          </p:cNvPr>
          <p:cNvSpPr/>
          <p:nvPr/>
        </p:nvSpPr>
        <p:spPr bwMode="white">
          <a:xfrm>
            <a:off x="3431704" y="2132856"/>
            <a:ext cx="1224136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FEC15E2A-2CA3-FD30-2858-B62B4DA3429B}"/>
              </a:ext>
            </a:extLst>
          </p:cNvPr>
          <p:cNvSpPr/>
          <p:nvPr/>
        </p:nvSpPr>
        <p:spPr bwMode="white">
          <a:xfrm>
            <a:off x="5519936" y="3429000"/>
            <a:ext cx="474349" cy="527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59B7C6D4-3CD7-157F-10BC-B08C59417CC5}"/>
              </a:ext>
            </a:extLst>
          </p:cNvPr>
          <p:cNvSpPr/>
          <p:nvPr/>
        </p:nvSpPr>
        <p:spPr bwMode="white">
          <a:xfrm>
            <a:off x="6960096" y="2204864"/>
            <a:ext cx="1440160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D4D2DC64-CC6C-1127-F399-0E61C294EE1D}"/>
              </a:ext>
            </a:extLst>
          </p:cNvPr>
          <p:cNvSpPr/>
          <p:nvPr/>
        </p:nvSpPr>
        <p:spPr bwMode="white">
          <a:xfrm>
            <a:off x="9336360" y="3429000"/>
            <a:ext cx="474349" cy="527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CEADE270-E14B-1E5B-4D51-8BAB59A9C8B7}"/>
              </a:ext>
            </a:extLst>
          </p:cNvPr>
          <p:cNvSpPr/>
          <p:nvPr/>
        </p:nvSpPr>
        <p:spPr bwMode="white">
          <a:xfrm>
            <a:off x="10488488" y="2204864"/>
            <a:ext cx="1440160" cy="15121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60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09884" y="1986871"/>
            <a:ext cx="257057" cy="200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 flipV="1">
            <a:off x="6289586" y="1988839"/>
            <a:ext cx="310469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97917" y="1986871"/>
            <a:ext cx="257057" cy="200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 flipV="1">
            <a:off x="2690776" y="2708920"/>
            <a:ext cx="308880" cy="2880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108694" y="2708920"/>
            <a:ext cx="275338" cy="213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069289" y="2760097"/>
            <a:ext cx="266578" cy="200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833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5.png">
            <a:extLst>
              <a:ext uri="{FF2B5EF4-FFF2-40B4-BE49-F238E27FC236}">
                <a16:creationId xmlns:a16="http://schemas.microsoft.com/office/drawing/2014/main" id="{CEB485BB-CC1F-95CF-0153-D8C064C153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988840"/>
            <a:ext cx="11520000" cy="3138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6">
            <a:extLst>
              <a:ext uri="{FF2B5EF4-FFF2-40B4-BE49-F238E27FC236}">
                <a16:creationId xmlns:a16="http://schemas.microsoft.com/office/drawing/2014/main" id="{460E429C-3DF7-9885-29C2-C734E8A9A847}"/>
              </a:ext>
            </a:extLst>
          </p:cNvPr>
          <p:cNvSpPr/>
          <p:nvPr/>
        </p:nvSpPr>
        <p:spPr bwMode="white">
          <a:xfrm>
            <a:off x="2015553" y="4625872"/>
            <a:ext cx="512976" cy="425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6">
            <a:extLst>
              <a:ext uri="{FF2B5EF4-FFF2-40B4-BE49-F238E27FC236}">
                <a16:creationId xmlns:a16="http://schemas.microsoft.com/office/drawing/2014/main" id="{12795F7D-4AB6-D7A8-42A6-5A7620563D5A}"/>
              </a:ext>
            </a:extLst>
          </p:cNvPr>
          <p:cNvSpPr/>
          <p:nvPr/>
        </p:nvSpPr>
        <p:spPr bwMode="white">
          <a:xfrm>
            <a:off x="5543944" y="4769888"/>
            <a:ext cx="512976" cy="425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02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83312AFB-91F9-EDB6-2C6B-22CE7BECF79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132856"/>
            <a:ext cx="11520000" cy="31965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6">
            <a:extLst>
              <a:ext uri="{FF2B5EF4-FFF2-40B4-BE49-F238E27FC236}">
                <a16:creationId xmlns:a16="http://schemas.microsoft.com/office/drawing/2014/main" id="{6D15E843-874C-7600-3048-2D767E5C93AE}"/>
              </a:ext>
            </a:extLst>
          </p:cNvPr>
          <p:cNvSpPr/>
          <p:nvPr/>
        </p:nvSpPr>
        <p:spPr bwMode="white">
          <a:xfrm>
            <a:off x="623392" y="2276872"/>
            <a:ext cx="4248472" cy="194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6">
            <a:extLst>
              <a:ext uri="{FF2B5EF4-FFF2-40B4-BE49-F238E27FC236}">
                <a16:creationId xmlns:a16="http://schemas.microsoft.com/office/drawing/2014/main" id="{33EE0B59-E4D3-2B3D-1BAD-61F7480C2DA0}"/>
              </a:ext>
            </a:extLst>
          </p:cNvPr>
          <p:cNvSpPr/>
          <p:nvPr/>
        </p:nvSpPr>
        <p:spPr bwMode="white">
          <a:xfrm>
            <a:off x="6023992" y="2132856"/>
            <a:ext cx="5400600" cy="3384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