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CDA1CB-D50E-DB54-6561-113C0260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97" y="3045519"/>
            <a:ext cx="4019550" cy="13430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4C53D4-FBCA-86F0-0A96-7704D988B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4149080"/>
            <a:ext cx="8820150" cy="1276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752"/>
            <a:ext cx="12192000" cy="1943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8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157" y="3006553"/>
            <a:ext cx="810651" cy="35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9834" y="3454810"/>
            <a:ext cx="247537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5720" y="3933056"/>
            <a:ext cx="790692" cy="27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7536160" y="2996952"/>
            <a:ext cx="790692" cy="27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7536160" y="3429000"/>
            <a:ext cx="79208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7536160" y="3933056"/>
            <a:ext cx="792088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9768408" y="3429000"/>
            <a:ext cx="64807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4" name="Rectangle 2"/>
          <p:cNvSpPr/>
          <p:nvPr/>
        </p:nvSpPr>
        <p:spPr bwMode="white">
          <a:xfrm>
            <a:off x="2567608" y="1844824"/>
            <a:ext cx="810651" cy="35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/>
          <p:cNvSpPr/>
          <p:nvPr/>
        </p:nvSpPr>
        <p:spPr bwMode="white">
          <a:xfrm>
            <a:off x="1199456" y="2276872"/>
            <a:ext cx="1656184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"/>
          <p:cNvSpPr/>
          <p:nvPr/>
        </p:nvSpPr>
        <p:spPr bwMode="white">
          <a:xfrm>
            <a:off x="5303912" y="1844824"/>
            <a:ext cx="810651" cy="35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3935760" y="2420888"/>
            <a:ext cx="1656184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/>
          <p:cNvSpPr/>
          <p:nvPr/>
        </p:nvSpPr>
        <p:spPr bwMode="white">
          <a:xfrm>
            <a:off x="7968208" y="1844824"/>
            <a:ext cx="810651" cy="35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/>
          <p:cNvSpPr/>
          <p:nvPr/>
        </p:nvSpPr>
        <p:spPr bwMode="white">
          <a:xfrm>
            <a:off x="6744072" y="2420888"/>
            <a:ext cx="1656184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/>
          <p:cNvSpPr/>
          <p:nvPr/>
        </p:nvSpPr>
        <p:spPr bwMode="white">
          <a:xfrm>
            <a:off x="10704130" y="1844824"/>
            <a:ext cx="810651" cy="35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/>
          <p:cNvSpPr/>
          <p:nvPr/>
        </p:nvSpPr>
        <p:spPr bwMode="white">
          <a:xfrm>
            <a:off x="9336360" y="2348880"/>
            <a:ext cx="180020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bldLvl="0" animBg="1"/>
      <p:bldP spid="4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5447929" y="2132856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5519936" y="2636912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5447928" y="3140968"/>
            <a:ext cx="79208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11064552" y="2132856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10992544" y="2636912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10992544" y="3140968"/>
            <a:ext cx="79208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227" y="791968"/>
            <a:ext cx="11520000" cy="870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227" y="1556792"/>
            <a:ext cx="11520000" cy="338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11474" y="2919186"/>
            <a:ext cx="2528342" cy="2454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