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C662830-5C3B-D7D0-2275-F1DC5C789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3645024"/>
            <a:ext cx="7362825" cy="119062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C2D499-AFA8-513D-251D-309DFEB03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1412776"/>
            <a:ext cx="7632848" cy="21420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9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2280" y="4293454"/>
            <a:ext cx="399867" cy="34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56760" y="4293454"/>
            <a:ext cx="771173" cy="34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60760" y="4293454"/>
            <a:ext cx="771173" cy="34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64760" y="4293454"/>
            <a:ext cx="399867" cy="34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21421" y="4293454"/>
            <a:ext cx="761652" cy="34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2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03900" y="2491432"/>
            <a:ext cx="1209123" cy="553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81057" y="3902865"/>
            <a:ext cx="1218644" cy="553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32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52099" y="1942604"/>
            <a:ext cx="761652" cy="335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45256" y="1952189"/>
            <a:ext cx="352264" cy="335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1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90FF62EE-2E63-BDD7-BBF3-8EDBE6532D57}"/>
              </a:ext>
            </a:extLst>
          </p:cNvPr>
          <p:cNvSpPr/>
          <p:nvPr/>
        </p:nvSpPr>
        <p:spPr bwMode="white">
          <a:xfrm>
            <a:off x="3431704" y="2996952"/>
            <a:ext cx="720080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40C40AE-C018-FF4F-4AE2-9EF5C1451829}"/>
              </a:ext>
            </a:extLst>
          </p:cNvPr>
          <p:cNvSpPr/>
          <p:nvPr/>
        </p:nvSpPr>
        <p:spPr bwMode="white">
          <a:xfrm>
            <a:off x="7392144" y="3068960"/>
            <a:ext cx="720080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B519D417-4A00-399F-7C86-6F68E687AC0F}"/>
              </a:ext>
            </a:extLst>
          </p:cNvPr>
          <p:cNvSpPr/>
          <p:nvPr/>
        </p:nvSpPr>
        <p:spPr bwMode="white">
          <a:xfrm>
            <a:off x="9408368" y="3068960"/>
            <a:ext cx="720080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891D8ACC-81D3-8A09-D861-B78509C4936A}"/>
              </a:ext>
            </a:extLst>
          </p:cNvPr>
          <p:cNvSpPr/>
          <p:nvPr/>
        </p:nvSpPr>
        <p:spPr bwMode="white">
          <a:xfrm>
            <a:off x="3575720" y="3789040"/>
            <a:ext cx="720080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DEA7A0B9-F814-0D32-BB6C-723A38B26077}"/>
              </a:ext>
            </a:extLst>
          </p:cNvPr>
          <p:cNvSpPr/>
          <p:nvPr/>
        </p:nvSpPr>
        <p:spPr bwMode="white">
          <a:xfrm>
            <a:off x="7320136" y="3789040"/>
            <a:ext cx="720080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53C2FEC6-41FA-FAE6-D2CE-499E1132ABCA}"/>
              </a:ext>
            </a:extLst>
          </p:cNvPr>
          <p:cNvSpPr/>
          <p:nvPr/>
        </p:nvSpPr>
        <p:spPr bwMode="white">
          <a:xfrm>
            <a:off x="9552384" y="3789040"/>
            <a:ext cx="720080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4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6727" y="3548352"/>
            <a:ext cx="4767345" cy="1464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