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622" b="10287"/>
          <a:stretch/>
        </p:blipFill>
        <p:spPr>
          <a:xfrm>
            <a:off x="2423592" y="3645024"/>
            <a:ext cx="6988487" cy="136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9C2D499-AFA8-513D-251D-309DFEB0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484784"/>
            <a:ext cx="7632848" cy="21420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9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5851" y="2710707"/>
            <a:ext cx="228495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0975" y="3368712"/>
            <a:ext cx="548641" cy="42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229E1639-B7EF-EAB1-73BD-B266CF940D1B}"/>
              </a:ext>
            </a:extLst>
          </p:cNvPr>
          <p:cNvSpPr/>
          <p:nvPr/>
        </p:nvSpPr>
        <p:spPr bwMode="white">
          <a:xfrm>
            <a:off x="8472264" y="2636912"/>
            <a:ext cx="548641" cy="42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C6CA979E-8052-0B3F-EF9E-40B62A1D3E0B}"/>
              </a:ext>
            </a:extLst>
          </p:cNvPr>
          <p:cNvSpPr/>
          <p:nvPr/>
        </p:nvSpPr>
        <p:spPr bwMode="white">
          <a:xfrm>
            <a:off x="7320136" y="3284984"/>
            <a:ext cx="548641" cy="420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0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36000" y="1337265"/>
            <a:ext cx="580760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0545" y="1994720"/>
            <a:ext cx="238016" cy="2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7438" y="3605010"/>
            <a:ext cx="292378" cy="18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41123" y="3566897"/>
            <a:ext cx="257057" cy="20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7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438" y="3190036"/>
            <a:ext cx="161851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5867" y="3190036"/>
            <a:ext cx="228495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7338" y="3190036"/>
            <a:ext cx="238016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8330" y="3190036"/>
            <a:ext cx="228495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1946826"/>
            <a:ext cx="6125977" cy="13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1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8595" y="1994414"/>
            <a:ext cx="238016" cy="2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36066" y="2642124"/>
            <a:ext cx="399867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4232" y="3933057"/>
            <a:ext cx="174224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