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9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9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843107" y="3213139"/>
            <a:ext cx="257057" cy="2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37983" y="3213139"/>
            <a:ext cx="266578" cy="28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46446" y="3213139"/>
            <a:ext cx="266578" cy="28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41322" y="3213139"/>
            <a:ext cx="257057" cy="2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17223" y="3156001"/>
            <a:ext cx="2684826" cy="361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776462" y="4089250"/>
            <a:ext cx="428429" cy="2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37983" y="4089250"/>
            <a:ext cx="257057" cy="2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146446" y="4089250"/>
            <a:ext cx="257057" cy="2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241322" y="4089250"/>
            <a:ext cx="257057" cy="2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548505"/>
            <a:ext cx="11520000" cy="5556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069985" y="2302218"/>
            <a:ext cx="8244892" cy="6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22382" y="4627795"/>
            <a:ext cx="3912991" cy="562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35307" y="4646857"/>
            <a:ext cx="1551867" cy="514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05687" y="4646857"/>
            <a:ext cx="1247206" cy="514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4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405157" y="2070697"/>
            <a:ext cx="247537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99636" y="2070697"/>
            <a:ext cx="257057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93851" y="2070697"/>
            <a:ext cx="399867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849983" y="2070697"/>
            <a:ext cx="409388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33719" y="2642253"/>
            <a:ext cx="352264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28198" y="2642253"/>
            <a:ext cx="361785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93917" y="2642253"/>
            <a:ext cx="418909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230809" y="2642253"/>
            <a:ext cx="409388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624132" y="3213810"/>
            <a:ext cx="409388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699636" y="3213810"/>
            <a:ext cx="247537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593917" y="3213810"/>
            <a:ext cx="361785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1021355" y="3213810"/>
            <a:ext cx="238016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433719" y="3785366"/>
            <a:ext cx="409388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728198" y="3785366"/>
            <a:ext cx="418909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793851" y="3785366"/>
            <a:ext cx="409388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849983" y="3785366"/>
            <a:ext cx="409388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4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2100495" y="4403449"/>
            <a:ext cx="257057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24066" y="4432017"/>
            <a:ext cx="266578" cy="219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538115" y="4393926"/>
            <a:ext cx="257057" cy="29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47305" y="4403449"/>
            <a:ext cx="428429" cy="29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517752" y="4403449"/>
            <a:ext cx="437950" cy="29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317487" y="4517722"/>
            <a:ext cx="266578" cy="4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041057" y="4393926"/>
            <a:ext cx="247537" cy="29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059768" y="4393926"/>
            <a:ext cx="428429" cy="29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3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65884" y="2013211"/>
            <a:ext cx="428429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56099" y="2127482"/>
            <a:ext cx="266578" cy="5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0148" y="2013211"/>
            <a:ext cx="247537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84198" y="2127482"/>
            <a:ext cx="266578" cy="5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98247" y="2013211"/>
            <a:ext cx="257057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93123" y="2013211"/>
            <a:ext cx="257057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61090" y="4165311"/>
            <a:ext cx="266578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75140" y="4203402"/>
            <a:ext cx="276099" cy="20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89190" y="4165311"/>
            <a:ext cx="257057" cy="295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03239" y="4203402"/>
            <a:ext cx="276099" cy="20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26809" y="4165311"/>
            <a:ext cx="247537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12165" y="4165311"/>
            <a:ext cx="257057" cy="295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8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012826" y="4156633"/>
            <a:ext cx="266578" cy="29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26876" y="4204259"/>
            <a:ext cx="276099" cy="209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40925" y="4166158"/>
            <a:ext cx="257057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59636" y="4175683"/>
            <a:ext cx="428429" cy="28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9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61289" y="2996998"/>
            <a:ext cx="428429" cy="29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1504" y="3111446"/>
            <a:ext cx="276099" cy="5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5074" y="2996998"/>
            <a:ext cx="247537" cy="28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84264" y="2996998"/>
            <a:ext cx="428429" cy="29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6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0628" y="3843161"/>
            <a:ext cx="247537" cy="276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74677" y="3871746"/>
            <a:ext cx="266578" cy="209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88727" y="3843161"/>
            <a:ext cx="247537" cy="276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97917" y="3852689"/>
            <a:ext cx="437950" cy="276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90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10280" y="4321040"/>
            <a:ext cx="3627371" cy="305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6991" y="4788131"/>
            <a:ext cx="637884" cy="28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7785" y="4788131"/>
            <a:ext cx="637884" cy="28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0181" y="5417274"/>
            <a:ext cx="247537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3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756429" y="3042586"/>
            <a:ext cx="238016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55107" y="3042586"/>
            <a:ext cx="161851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5870" y="2738120"/>
            <a:ext cx="4619625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80305"/>
            <a:ext cx="11520000" cy="4180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391652" y="4722699"/>
            <a:ext cx="418909" cy="28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90793" y="4722699"/>
            <a:ext cx="247537" cy="28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13768" y="4732222"/>
            <a:ext cx="247537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41537" y="4722699"/>
            <a:ext cx="428429" cy="28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83867" y="1442434"/>
            <a:ext cx="247537" cy="28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83867" y="2110076"/>
            <a:ext cx="247537" cy="27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6363" y="2911246"/>
            <a:ext cx="409388" cy="27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3322" y="2911246"/>
            <a:ext cx="238016" cy="27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6314" y="3512124"/>
            <a:ext cx="161851" cy="27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6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84365" y="1184910"/>
            <a:ext cx="3722370" cy="102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0033" y="2320811"/>
            <a:ext cx="409388" cy="27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8165" y="2320811"/>
            <a:ext cx="238016" cy="26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45322" y="2320811"/>
            <a:ext cx="266578" cy="26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1619" y="2912583"/>
            <a:ext cx="161851" cy="27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70016" y="2912583"/>
            <a:ext cx="247537" cy="27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9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2119566"/>
            <a:ext cx="276099" cy="2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7851" y="2119566"/>
            <a:ext cx="276099" cy="2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5140" y="2119566"/>
            <a:ext cx="276099" cy="2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83669" y="2167252"/>
            <a:ext cx="276099" cy="4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83669" y="2243551"/>
            <a:ext cx="266578" cy="4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10082" y="3016073"/>
            <a:ext cx="266578" cy="20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37851" y="3016073"/>
            <a:ext cx="276099" cy="20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65619" y="3016073"/>
            <a:ext cx="266578" cy="20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83669" y="3016073"/>
            <a:ext cx="266578" cy="20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1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2119286"/>
            <a:ext cx="247537" cy="286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5057" y="2119286"/>
            <a:ext cx="266578" cy="286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03173" y="2119286"/>
            <a:ext cx="257057" cy="286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7884" y="3025085"/>
            <a:ext cx="437950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23338" y="3025085"/>
            <a:ext cx="257057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83933" y="3025085"/>
            <a:ext cx="257057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95834" y="5361095"/>
            <a:ext cx="409388" cy="27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51966" y="5361095"/>
            <a:ext cx="238016" cy="27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59900" y="5361095"/>
            <a:ext cx="257057" cy="27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6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4718677" y="2318870"/>
            <a:ext cx="428429" cy="362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18016" y="3672097"/>
            <a:ext cx="428429" cy="37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1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02776" y="1194247"/>
            <a:ext cx="428429" cy="36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7884" y="2374809"/>
            <a:ext cx="428429" cy="36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6859" y="4155173"/>
            <a:ext cx="418909" cy="36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15</cp:revision>
  <dcterms:created xsi:type="dcterms:W3CDTF">2022-08-10T03:44:00Z</dcterms:created>
  <dcterms:modified xsi:type="dcterms:W3CDTF">2022-08-13T15:57:34Z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