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7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549140"/>
            <a:ext cx="105746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63282" y="2629382"/>
            <a:ext cx="961335" cy="943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73170" y="2531110"/>
            <a:ext cx="6187440" cy="1024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30425" y="4264025"/>
            <a:ext cx="7778115" cy="939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5735955" y="2436495"/>
            <a:ext cx="601980" cy="41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7613650" y="2500630"/>
            <a:ext cx="601980" cy="41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1943100" y="4925695"/>
            <a:ext cx="601980" cy="41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3489325" y="4925695"/>
            <a:ext cx="945515" cy="41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9524365" y="4860925"/>
            <a:ext cx="945515" cy="41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925" y="584065"/>
            <a:ext cx="11520000" cy="5690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710048" y="2652355"/>
            <a:ext cx="1161520" cy="1105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46544" y="5092366"/>
            <a:ext cx="1894611" cy="934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79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9966" y="2156843"/>
            <a:ext cx="1675636" cy="1219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76330" y="4882307"/>
            <a:ext cx="1028231" cy="905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70611" y="4729833"/>
            <a:ext cx="1380495" cy="1172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798695"/>
            <a:ext cx="11520000" cy="4180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3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8099" y="2664993"/>
            <a:ext cx="247537" cy="286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2033" y="2664993"/>
            <a:ext cx="247537" cy="286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55966" y="2664993"/>
            <a:ext cx="266578" cy="276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97983" y="2674541"/>
            <a:ext cx="161851" cy="267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05421" y="3476586"/>
            <a:ext cx="790214" cy="353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90314" y="3476586"/>
            <a:ext cx="418909" cy="362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03900" y="3467038"/>
            <a:ext cx="1199603" cy="372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26942" y="3467038"/>
            <a:ext cx="1190082" cy="372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0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148099" y="4400209"/>
            <a:ext cx="266578" cy="29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71669" y="4447913"/>
            <a:ext cx="266578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23801" y="4409750"/>
            <a:ext cx="180892" cy="28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90115" y="4409750"/>
            <a:ext cx="276099" cy="28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746247" y="4409750"/>
            <a:ext cx="266578" cy="28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460297" y="4524240"/>
            <a:ext cx="276099" cy="57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183867" y="4400209"/>
            <a:ext cx="247537" cy="29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297785" y="4400209"/>
            <a:ext cx="247537" cy="29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0099" y="3083710"/>
            <a:ext cx="228495" cy="248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6380" y="3761155"/>
            <a:ext cx="266578" cy="286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9950" y="3799321"/>
            <a:ext cx="266578" cy="209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62082" y="3761155"/>
            <a:ext cx="180892" cy="286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37917" y="3761155"/>
            <a:ext cx="257057" cy="286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94049" y="3761155"/>
            <a:ext cx="247537" cy="286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08099" y="3875653"/>
            <a:ext cx="266578" cy="57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31669" y="3761155"/>
            <a:ext cx="247537" cy="286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26545" y="3751614"/>
            <a:ext cx="257057" cy="29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0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660892" y="3139050"/>
            <a:ext cx="1399537" cy="285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4870" y="2705100"/>
            <a:ext cx="5381625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2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2395855" y="4402455"/>
            <a:ext cx="457200" cy="85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056380" y="4354830"/>
            <a:ext cx="467360" cy="99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688965" y="4344670"/>
            <a:ext cx="544830" cy="96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346315" y="4387215"/>
            <a:ext cx="571500" cy="875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994775" y="4313555"/>
            <a:ext cx="617220" cy="1022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726420" y="4308475"/>
            <a:ext cx="495300" cy="1022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1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0980" y="1910080"/>
            <a:ext cx="7445375" cy="1263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4165" y="3779568"/>
            <a:ext cx="257057" cy="27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12099" y="3779568"/>
            <a:ext cx="247537" cy="27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0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6859" y="1967282"/>
            <a:ext cx="247537" cy="27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9553" y="1967282"/>
            <a:ext cx="238016" cy="27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6727" y="1967282"/>
            <a:ext cx="266578" cy="27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07834" y="1967282"/>
            <a:ext cx="247537" cy="27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57090" y="3522411"/>
            <a:ext cx="257057" cy="28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48099" y="4819942"/>
            <a:ext cx="257057" cy="29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56231" y="4829483"/>
            <a:ext cx="180892" cy="27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32066" y="4819942"/>
            <a:ext cx="257057" cy="29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78677" y="4819942"/>
            <a:ext cx="247537" cy="28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5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290909" y="3119918"/>
            <a:ext cx="266578" cy="21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47438" y="3119918"/>
            <a:ext cx="276099" cy="21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42049" y="3119918"/>
            <a:ext cx="266578" cy="21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290909" y="4073151"/>
            <a:ext cx="266578" cy="2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023008" y="4063618"/>
            <a:ext cx="276099" cy="21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622479" y="4035021"/>
            <a:ext cx="276099" cy="285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698314" y="3987360"/>
            <a:ext cx="3094214" cy="371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0"/>
          <p:cNvSpPr/>
          <p:nvPr/>
        </p:nvSpPr>
        <p:spPr bwMode="white">
          <a:xfrm>
            <a:off x="8183880" y="3068955"/>
            <a:ext cx="299085" cy="31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0"/>
          <p:cNvSpPr/>
          <p:nvPr/>
        </p:nvSpPr>
        <p:spPr bwMode="white">
          <a:xfrm>
            <a:off x="8698230" y="2924810"/>
            <a:ext cx="3209290" cy="62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9"/>
          <p:cNvSpPr/>
          <p:nvPr/>
        </p:nvSpPr>
        <p:spPr bwMode="white">
          <a:xfrm>
            <a:off x="4145280" y="4062730"/>
            <a:ext cx="354330" cy="258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0" grpId="0" bldLvl="0" animBg="1"/>
      <p:bldP spid="21" grpId="0" bldLvl="0" animBg="1"/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3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74280" y="2517619"/>
            <a:ext cx="238016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74280" y="4278942"/>
            <a:ext cx="238016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5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23206" y="2557510"/>
            <a:ext cx="533157" cy="48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70545" y="2557510"/>
            <a:ext cx="533157" cy="48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08363" y="2557510"/>
            <a:ext cx="542677" cy="48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51768" y="3281967"/>
            <a:ext cx="533157" cy="48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46710" y="3281967"/>
            <a:ext cx="542677" cy="48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51173" y="3281967"/>
            <a:ext cx="533157" cy="48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46115" y="3281967"/>
            <a:ext cx="533157" cy="48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41057" y="3281967"/>
            <a:ext cx="542677" cy="48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42247" y="4015957"/>
            <a:ext cx="552198" cy="46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46710" y="4006424"/>
            <a:ext cx="542677" cy="47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548505"/>
            <a:ext cx="11520000" cy="562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225060" y="2712594"/>
            <a:ext cx="266578" cy="276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43374" y="2712594"/>
            <a:ext cx="266578" cy="276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18812" y="2703061"/>
            <a:ext cx="257057" cy="295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56168" y="2703061"/>
            <a:ext cx="247537" cy="286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34581" y="3475269"/>
            <a:ext cx="238016" cy="286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52895" y="3484803"/>
            <a:ext cx="247537" cy="286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747374" y="3484803"/>
            <a:ext cx="180892" cy="276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946647" y="3484803"/>
            <a:ext cx="276099" cy="276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234581" y="4257011"/>
            <a:ext cx="247537" cy="286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452895" y="4247478"/>
            <a:ext cx="257057" cy="295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718812" y="4257011"/>
            <a:ext cx="266578" cy="286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956168" y="4247478"/>
            <a:ext cx="247537" cy="295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225060" y="5029219"/>
            <a:ext cx="257057" cy="286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481457" y="5038753"/>
            <a:ext cx="180892" cy="276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718812" y="5029219"/>
            <a:ext cx="257057" cy="286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9956168" y="5038753"/>
            <a:ext cx="257057" cy="276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18</cp:revision>
  <dcterms:created xsi:type="dcterms:W3CDTF">2022-08-10T03:44:00Z</dcterms:created>
  <dcterms:modified xsi:type="dcterms:W3CDTF">2022-08-14T02:14:37Z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00181FA2FE4940A3A232A104F3413993</vt:lpwstr>
  </property>
</Properties>
</file>