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620260"/>
            <a:ext cx="11520000" cy="545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250560" y="1706513"/>
            <a:ext cx="418909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4758" y="2402096"/>
            <a:ext cx="409388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22990" y="4536488"/>
            <a:ext cx="399867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97965" y="4546016"/>
            <a:ext cx="409388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79783" y="5441699"/>
            <a:ext cx="409388" cy="333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49965" y="5432170"/>
            <a:ext cx="399867" cy="35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3" grpId="0" bldLvl="0" animBg="1"/>
      <p:bldP spid="14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4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5041" y="1327929"/>
            <a:ext cx="409388" cy="34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7752" y="2033574"/>
            <a:ext cx="418909" cy="34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8016" y="2033574"/>
            <a:ext cx="418909" cy="34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3256" y="2748754"/>
            <a:ext cx="409388" cy="34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79140" y="1517950"/>
            <a:ext cx="409388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17289" y="2450975"/>
            <a:ext cx="418909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5851" y="3269752"/>
            <a:ext cx="418909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6396" y="4107570"/>
            <a:ext cx="428429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8422214" y="2558101"/>
            <a:ext cx="399867" cy="33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93388" y="2567638"/>
            <a:ext cx="409388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55041" y="2539029"/>
            <a:ext cx="428429" cy="36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22214" y="3340065"/>
            <a:ext cx="409388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74082" y="3330529"/>
            <a:ext cx="380826" cy="33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441256" y="4102956"/>
            <a:ext cx="361785" cy="3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193388" y="4102956"/>
            <a:ext cx="399867" cy="33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74082" y="4112493"/>
            <a:ext cx="380826" cy="324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464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0"/>
          <p:cNvSpPr/>
          <p:nvPr/>
        </p:nvSpPr>
        <p:spPr bwMode="white">
          <a:xfrm>
            <a:off x="2855090" y="4921095"/>
            <a:ext cx="1561388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910891" y="4921095"/>
            <a:ext cx="790214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620260"/>
            <a:ext cx="11520000" cy="464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082594" y="2717672"/>
            <a:ext cx="2713388" cy="1134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5940" y="3957320"/>
            <a:ext cx="1409065" cy="123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9620" y="2690495"/>
            <a:ext cx="557212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135" y="404360"/>
            <a:ext cx="9084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92599" y="2980213"/>
            <a:ext cx="2207340" cy="66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9453" y="2965194"/>
            <a:ext cx="352874" cy="71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5711" y="2980213"/>
            <a:ext cx="976034" cy="69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85091" y="4324464"/>
            <a:ext cx="2830500" cy="70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18944" y="4309444"/>
            <a:ext cx="2680341" cy="70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3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3471819"/>
            <a:ext cx="3922512" cy="1372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1041" y="3471819"/>
            <a:ext cx="2218314" cy="1334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76115"/>
            <a:ext cx="10855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597957" y="2988264"/>
            <a:ext cx="412701" cy="358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56728" y="2988264"/>
            <a:ext cx="421673" cy="34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30922" y="5105647"/>
            <a:ext cx="314012" cy="26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04360"/>
            <a:ext cx="10166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708040" y="3095162"/>
            <a:ext cx="428513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37804" y="3095162"/>
            <a:ext cx="436916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27345" y="3095162"/>
            <a:ext cx="428513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19749" y="5542111"/>
            <a:ext cx="428513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83122" y="5542111"/>
            <a:ext cx="436916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43323" y="5542111"/>
            <a:ext cx="436916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3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343025" y="4004945"/>
            <a:ext cx="2262505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4965065" y="4004945"/>
            <a:ext cx="2262505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8255635" y="4076700"/>
            <a:ext cx="2262505" cy="104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9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620260"/>
            <a:ext cx="11520000" cy="532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764663" y="2705335"/>
            <a:ext cx="1228165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5687" y="2705335"/>
            <a:ext cx="1199603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6845" y="3333715"/>
            <a:ext cx="1818446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93225" y="4352450"/>
            <a:ext cx="580760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67605" y="4352450"/>
            <a:ext cx="1818446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93225" y="4999871"/>
            <a:ext cx="580760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67605" y="4999871"/>
            <a:ext cx="1209123" cy="504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3509776"/>
            <a:ext cx="3027570" cy="47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1785" y="3509776"/>
            <a:ext cx="2408727" cy="47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4310173"/>
            <a:ext cx="2284958" cy="362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18</cp:revision>
  <dcterms:created xsi:type="dcterms:W3CDTF">2022-08-10T03:44:00Z</dcterms:created>
  <dcterms:modified xsi:type="dcterms:W3CDTF">2022-08-13T16:00:19Z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