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177"/>
          <a:stretch>
            <a:fillRect/>
          </a:stretch>
        </p:blipFill>
        <p:spPr>
          <a:xfrm>
            <a:off x="4175760" y="3992880"/>
            <a:ext cx="3988435" cy="100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>
            <a:fillRect/>
          </a:stretch>
        </p:blipFill>
        <p:spPr>
          <a:xfrm>
            <a:off x="4079240" y="2204720"/>
            <a:ext cx="4182110" cy="158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575810"/>
            <a:ext cx="11520000" cy="2620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15671" y="785441"/>
            <a:ext cx="228495" cy="2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9836" y="1566795"/>
            <a:ext cx="228495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16068" y="2500608"/>
            <a:ext cx="247537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82514" y="2538723"/>
            <a:ext cx="257057" cy="20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48960" y="2500608"/>
            <a:ext cx="247537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01026" y="2510137"/>
            <a:ext cx="361785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3284720"/>
            <a:ext cx="11520000" cy="2993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4897621" y="5143788"/>
            <a:ext cx="399867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5640070" y="5248910"/>
            <a:ext cx="228600" cy="110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6316200" y="5134255"/>
            <a:ext cx="238016" cy="2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7258745" y="5143788"/>
            <a:ext cx="399867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692650"/>
            <a:ext cx="11520000" cy="3529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5899" y="3544474"/>
            <a:ext cx="247537" cy="27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4131" y="3544474"/>
            <a:ext cx="257057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6197" y="3554012"/>
            <a:ext cx="409388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1040" y="3554012"/>
            <a:ext cx="361785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14957" y="3544474"/>
            <a:ext cx="228495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7503" y="3554012"/>
            <a:ext cx="409388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4221345"/>
            <a:ext cx="11520000" cy="2251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7691585" y="5594999"/>
            <a:ext cx="24753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8367552" y="5633156"/>
            <a:ext cx="257057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9033999" y="5594999"/>
            <a:ext cx="24753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9986065" y="5614078"/>
            <a:ext cx="409388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4652801"/>
            <a:ext cx="399867" cy="27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5570" y="4690910"/>
            <a:ext cx="257057" cy="20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2016" y="4652801"/>
            <a:ext cx="238016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4082" y="4652801"/>
            <a:ext cx="409388" cy="27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5355" y="4652801"/>
            <a:ext cx="238016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31801" y="4681383"/>
            <a:ext cx="257057" cy="20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98247" y="4652801"/>
            <a:ext cx="257057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0314" y="4662328"/>
            <a:ext cx="371305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2022-08-12T05:43:56Z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