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650"/>
          <a:stretch>
            <a:fillRect/>
          </a:stretch>
        </p:blipFill>
        <p:spPr>
          <a:xfrm>
            <a:off x="3916680" y="4028440"/>
            <a:ext cx="4542790" cy="945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710"/>
          <a:stretch>
            <a:fillRect/>
          </a:stretch>
        </p:blipFill>
        <p:spPr>
          <a:xfrm>
            <a:off x="4079240" y="2204720"/>
            <a:ext cx="4182110" cy="1583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5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60495" y="2215328"/>
            <a:ext cx="247537" cy="25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2181" y="2892710"/>
            <a:ext cx="238016" cy="25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79471" y="2892710"/>
            <a:ext cx="257057" cy="25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65223" y="3551010"/>
            <a:ext cx="399867" cy="324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47041" y="4190229"/>
            <a:ext cx="399867" cy="314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08429" y="4829447"/>
            <a:ext cx="399867" cy="324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45454" y="4829447"/>
            <a:ext cx="390347" cy="324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6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11900" y="2511225"/>
            <a:ext cx="238016" cy="25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11900" y="3102798"/>
            <a:ext cx="247537" cy="25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11900" y="3703913"/>
            <a:ext cx="247537" cy="25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5322" y="4018783"/>
            <a:ext cx="238016" cy="26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11900" y="4305028"/>
            <a:ext cx="238016" cy="25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22545" y="4648522"/>
            <a:ext cx="238016" cy="25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836160"/>
            <a:ext cx="11520000" cy="4713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1890" y="2473969"/>
            <a:ext cx="399867" cy="342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72782" y="3692805"/>
            <a:ext cx="399867" cy="342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980305"/>
            <a:ext cx="11520000" cy="2811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2825" y="3391131"/>
            <a:ext cx="228495" cy="25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7040" y="3391131"/>
            <a:ext cx="333223" cy="25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43585" y="3391131"/>
            <a:ext cx="390347" cy="26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9</cp:revision>
  <dcterms:created xsi:type="dcterms:W3CDTF">2022-08-10T03:44:00Z</dcterms:created>
  <dcterms:modified xsi:type="dcterms:W3CDTF">2022-08-12T05:42:45Z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