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306"/>
          <a:stretch>
            <a:fillRect/>
          </a:stretch>
        </p:blipFill>
        <p:spPr>
          <a:xfrm>
            <a:off x="2976880" y="3891915"/>
            <a:ext cx="6238240" cy="825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/>
          <a:stretch>
            <a:fillRect/>
          </a:stretch>
        </p:blipFill>
        <p:spPr>
          <a:xfrm>
            <a:off x="4079240" y="2204720"/>
            <a:ext cx="4182110" cy="158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0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2320683"/>
            <a:ext cx="390347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2859" y="2320683"/>
            <a:ext cx="390347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27206" y="2320683"/>
            <a:ext cx="390347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3818" y="2330227"/>
            <a:ext cx="333223" cy="24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0363" y="3017374"/>
            <a:ext cx="247537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1966" y="3017374"/>
            <a:ext cx="409388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8165" y="3017374"/>
            <a:ext cx="228495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73818" y="3017374"/>
            <a:ext cx="333223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48033" y="3704522"/>
            <a:ext cx="390347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51966" y="3704522"/>
            <a:ext cx="390347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27206" y="3704522"/>
            <a:ext cx="390347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73818" y="3704522"/>
            <a:ext cx="390347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19471" y="4391670"/>
            <a:ext cx="238016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32859" y="4391670"/>
            <a:ext cx="399867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79537" y="4391670"/>
            <a:ext cx="228495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773818" y="4391670"/>
            <a:ext cx="390347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290909" y="2586984"/>
            <a:ext cx="257057" cy="200295"/>
          </a:xfrm>
          <a:prstGeom prst="rect">
            <a:avLst/>
          </a:prstGeom>
          <a:solidFill>
            <a:srgbClr val="FDEDF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6184859" y="2586984"/>
            <a:ext cx="257057" cy="200295"/>
          </a:xfrm>
          <a:prstGeom prst="rect">
            <a:avLst/>
          </a:prstGeom>
          <a:solidFill>
            <a:srgbClr val="FDEDF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9907438" y="2586984"/>
            <a:ext cx="257057" cy="200295"/>
          </a:xfrm>
          <a:prstGeom prst="rect">
            <a:avLst/>
          </a:prstGeom>
          <a:solidFill>
            <a:srgbClr val="FDEDF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2291080" y="3569335"/>
            <a:ext cx="257175" cy="147320"/>
          </a:xfrm>
          <a:prstGeom prst="rect">
            <a:avLst/>
          </a:prstGeom>
          <a:solidFill>
            <a:srgbClr val="FDEDF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5651702" y="3521696"/>
            <a:ext cx="257057" cy="200295"/>
          </a:xfrm>
          <a:prstGeom prst="rect">
            <a:avLst/>
          </a:prstGeom>
          <a:solidFill>
            <a:srgbClr val="FDEDF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9183867" y="3531234"/>
            <a:ext cx="257057" cy="190757"/>
          </a:xfrm>
          <a:prstGeom prst="rect">
            <a:avLst/>
          </a:prstGeom>
          <a:solidFill>
            <a:srgbClr val="FDEDF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2291080" y="4504055"/>
            <a:ext cx="257175" cy="156210"/>
          </a:xfrm>
          <a:prstGeom prst="rect">
            <a:avLst/>
          </a:prstGeom>
          <a:solidFill>
            <a:srgbClr val="FDEDF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 bwMode="white">
          <a:xfrm>
            <a:off x="6003966" y="4465945"/>
            <a:ext cx="266578" cy="200295"/>
          </a:xfrm>
          <a:prstGeom prst="rect">
            <a:avLst/>
          </a:prstGeom>
          <a:solidFill>
            <a:srgbClr val="FDEDF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 bwMode="white">
          <a:xfrm>
            <a:off x="9907438" y="4465945"/>
            <a:ext cx="257057" cy="200295"/>
          </a:xfrm>
          <a:prstGeom prst="rect">
            <a:avLst/>
          </a:prstGeom>
          <a:solidFill>
            <a:srgbClr val="FDEDF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620260"/>
            <a:ext cx="11520000" cy="5528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7278" y="3823144"/>
            <a:ext cx="238016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3724" y="3851741"/>
            <a:ext cx="257057" cy="2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9691" y="3813612"/>
            <a:ext cx="238016" cy="276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1757" y="3813612"/>
            <a:ext cx="409388" cy="276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2683" y="3832676"/>
            <a:ext cx="399867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95590" y="3928110"/>
            <a:ext cx="26670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80782" y="3823144"/>
            <a:ext cx="238016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13807" y="3823144"/>
            <a:ext cx="409388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43691" y="5138614"/>
            <a:ext cx="238016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19658" y="5253003"/>
            <a:ext cx="257057" cy="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86104" y="5138614"/>
            <a:ext cx="247537" cy="276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52551" y="5176744"/>
            <a:ext cx="257057" cy="2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18997" y="5138614"/>
            <a:ext cx="257057" cy="2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47228" y="5138614"/>
            <a:ext cx="247537" cy="276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4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3197675"/>
            <a:ext cx="257057" cy="20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2661" y="3197675"/>
            <a:ext cx="257057" cy="20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4280" y="3197675"/>
            <a:ext cx="257057" cy="20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9</cp:revision>
  <dcterms:created xsi:type="dcterms:W3CDTF">2022-08-10T03:44:00Z</dcterms:created>
  <dcterms:modified xsi:type="dcterms:W3CDTF">2022-08-12T05:40:32Z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