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173"/>
          <a:stretch>
            <a:fillRect/>
          </a:stretch>
        </p:blipFill>
        <p:spPr>
          <a:xfrm>
            <a:off x="2999105" y="4004945"/>
            <a:ext cx="6283960" cy="951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/>
          <a:stretch>
            <a:fillRect/>
          </a:stretch>
        </p:blipFill>
        <p:spPr>
          <a:xfrm>
            <a:off x="4079240" y="2204720"/>
            <a:ext cx="4182110" cy="158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347" y="3405423"/>
            <a:ext cx="257057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3190" y="3405423"/>
            <a:ext cx="257057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1636" y="3405423"/>
            <a:ext cx="238016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41520" y="3405423"/>
            <a:ext cx="238016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21884" y="3405423"/>
            <a:ext cx="247537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21289" y="3405423"/>
            <a:ext cx="238016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7504" y="2557234"/>
            <a:ext cx="247537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6909" y="2557234"/>
            <a:ext cx="409388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7206" y="2557234"/>
            <a:ext cx="238016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12297" y="2557234"/>
            <a:ext cx="247537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0859" y="3548411"/>
            <a:ext cx="409388" cy="26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6909" y="3548411"/>
            <a:ext cx="409388" cy="26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7206" y="3548411"/>
            <a:ext cx="238016" cy="26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45652" y="3548411"/>
            <a:ext cx="399867" cy="26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0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2779131"/>
            <a:ext cx="6778710" cy="89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78545" y="2836405"/>
            <a:ext cx="95206" cy="86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263733"/>
            <a:ext cx="238016" cy="26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2033" y="2273280"/>
            <a:ext cx="238016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5421" y="2273280"/>
            <a:ext cx="342743" cy="24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0314" y="2263733"/>
            <a:ext cx="238016" cy="26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2960609"/>
            <a:ext cx="380826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8876" y="2960609"/>
            <a:ext cx="238016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55966" y="2960609"/>
            <a:ext cx="238016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6198" y="2960609"/>
            <a:ext cx="399867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1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3377910"/>
            <a:ext cx="238016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6330" y="3416050"/>
            <a:ext cx="257057" cy="200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2297" y="3377910"/>
            <a:ext cx="238016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4842" y="3377910"/>
            <a:ext cx="418909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4595" y="3377910"/>
            <a:ext cx="238016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1041" y="3416050"/>
            <a:ext cx="257057" cy="200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17487" y="3377910"/>
            <a:ext cx="238016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69553" y="3377910"/>
            <a:ext cx="409388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33719" y="4350470"/>
            <a:ext cx="409388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76330" y="4455353"/>
            <a:ext cx="257057" cy="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52297" y="4340935"/>
            <a:ext cx="238016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71008" y="4340935"/>
            <a:ext cx="247537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98909" y="4350470"/>
            <a:ext cx="418909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651041" y="4455353"/>
            <a:ext cx="257057" cy="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317487" y="4340935"/>
            <a:ext cx="247537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345719" y="4340935"/>
            <a:ext cx="238016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9</cp:revision>
  <dcterms:created xsi:type="dcterms:W3CDTF">2022-08-10T03:44:00Z</dcterms:created>
  <dcterms:modified xsi:type="dcterms:W3CDTF">2022-08-12T05:39:24Z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