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36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76"/>
          <a:stretch>
            <a:fillRect/>
          </a:stretch>
        </p:blipFill>
        <p:spPr>
          <a:xfrm>
            <a:off x="3643630" y="3620770"/>
            <a:ext cx="4906010" cy="153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3913505" y="2171065"/>
            <a:ext cx="4364990" cy="1652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764405"/>
            <a:ext cx="11520000" cy="2928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2964" y="3301591"/>
            <a:ext cx="228495" cy="2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4782" y="3301591"/>
            <a:ext cx="380826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7146" y="3301591"/>
            <a:ext cx="409388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3410" y="3301591"/>
            <a:ext cx="418909" cy="2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91050"/>
            <a:ext cx="11520000" cy="5675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1874" y="2495683"/>
            <a:ext cx="24753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6684" y="2495683"/>
            <a:ext cx="238016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5329" y="2495683"/>
            <a:ext cx="39986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9329" y="2495683"/>
            <a:ext cx="399867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6734" y="2495683"/>
            <a:ext cx="399867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61544" y="2495683"/>
            <a:ext cx="390347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3676" y="3257536"/>
            <a:ext cx="228495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4254" y="3257536"/>
            <a:ext cx="161851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04552" y="3219444"/>
            <a:ext cx="761652" cy="352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49147" y="3886065"/>
            <a:ext cx="161851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29444" y="3886065"/>
            <a:ext cx="238016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43825" y="4514594"/>
            <a:ext cx="371305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67196" y="4514594"/>
            <a:ext cx="399867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99097" y="4514594"/>
            <a:ext cx="399867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66998" y="5162170"/>
            <a:ext cx="390347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87758" y="5809745"/>
            <a:ext cx="228495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819725" y="5809745"/>
            <a:ext cx="238016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9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2339904"/>
            <a:ext cx="257057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074" y="2339904"/>
            <a:ext cx="257057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1289" y="2339904"/>
            <a:ext cx="266578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3955" y="2378075"/>
            <a:ext cx="353060" cy="17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57752" y="3227563"/>
            <a:ext cx="266578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9074" y="3227563"/>
            <a:ext cx="257057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61289" y="3227563"/>
            <a:ext cx="266578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64892" y="3227563"/>
            <a:ext cx="266578" cy="2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2395197"/>
            <a:ext cx="1751801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2644" y="3262465"/>
            <a:ext cx="238016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12</cp:revision>
  <dcterms:created xsi:type="dcterms:W3CDTF">2022-08-10T03:44:00Z</dcterms:created>
  <dcterms:modified xsi:type="dcterms:W3CDTF">2022-08-14T02:06:31Z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