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2427"/>
          <a:stretch>
            <a:fillRect/>
          </a:stretch>
        </p:blipFill>
        <p:spPr>
          <a:xfrm>
            <a:off x="4988560" y="3860800"/>
            <a:ext cx="2416810" cy="1005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558"/>
          <a:stretch>
            <a:fillRect/>
          </a:stretch>
        </p:blipFill>
        <p:spPr>
          <a:xfrm>
            <a:off x="2653030" y="2214245"/>
            <a:ext cx="7087870" cy="1480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33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48033" y="3425355"/>
            <a:ext cx="342743" cy="257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51900" y="3425355"/>
            <a:ext cx="380826" cy="257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46247" y="3415822"/>
            <a:ext cx="399867" cy="266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73752" y="3425355"/>
            <a:ext cx="399867" cy="257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48033" y="4140403"/>
            <a:ext cx="399867" cy="266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51900" y="4149937"/>
            <a:ext cx="333223" cy="257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46247" y="4140403"/>
            <a:ext cx="390347" cy="266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154644" y="4140403"/>
            <a:ext cx="390347" cy="266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48033" y="4864985"/>
            <a:ext cx="390347" cy="266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51900" y="4874519"/>
            <a:ext cx="333223" cy="257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746247" y="4864985"/>
            <a:ext cx="390347" cy="266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135603" y="4864985"/>
            <a:ext cx="238016" cy="266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92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93652" y="2967205"/>
            <a:ext cx="238016" cy="266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60099" y="2995799"/>
            <a:ext cx="257057" cy="200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36066" y="2957674"/>
            <a:ext cx="247537" cy="276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88132" y="2976737"/>
            <a:ext cx="409388" cy="266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476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38380" y="4541174"/>
            <a:ext cx="247537" cy="276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14347" y="4579313"/>
            <a:ext cx="247537" cy="200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80793" y="4541174"/>
            <a:ext cx="238016" cy="266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32859" y="4550709"/>
            <a:ext cx="409388" cy="276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17553" y="4541174"/>
            <a:ext cx="247537" cy="276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93520" y="4579313"/>
            <a:ext cx="257057" cy="200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459966" y="4541174"/>
            <a:ext cx="247537" cy="276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12033" y="4550709"/>
            <a:ext cx="409388" cy="276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42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67206" y="3375246"/>
            <a:ext cx="2722909" cy="342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76727" y="4089534"/>
            <a:ext cx="4884099" cy="352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:)</cp:lastModifiedBy>
  <cp:revision>8</cp:revision>
  <dcterms:created xsi:type="dcterms:W3CDTF">2022-08-10T03:44:00Z</dcterms:created>
  <dcterms:modified xsi:type="dcterms:W3CDTF">2022-08-12T05:37:27Z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